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67" r:id="rId4"/>
    <p:sldId id="268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0" autoAdjust="0"/>
    <p:restoredTop sz="94660"/>
  </p:normalViewPr>
  <p:slideViewPr>
    <p:cSldViewPr>
      <p:cViewPr>
        <p:scale>
          <a:sx n="75" d="100"/>
          <a:sy n="75" d="100"/>
        </p:scale>
        <p:origin x="2676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1382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4597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548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9801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693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4485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6035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2497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60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853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50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1" name="Group 301"/>
          <p:cNvGrpSpPr>
            <a:grpSpLocks/>
          </p:cNvGrpSpPr>
          <p:nvPr/>
        </p:nvGrpSpPr>
        <p:grpSpPr bwMode="auto">
          <a:xfrm>
            <a:off x="155722" y="1397332"/>
            <a:ext cx="6558643" cy="7426098"/>
            <a:chOff x="47" y="687"/>
            <a:chExt cx="5784" cy="6549"/>
          </a:xfrm>
        </p:grpSpPr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 dirty="0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5825E734-CC6A-48B2-81B6-F22BBD32001E}"/>
              </a:ext>
            </a:extLst>
          </p:cNvPr>
          <p:cNvSpPr txBox="1"/>
          <p:nvPr/>
        </p:nvSpPr>
        <p:spPr>
          <a:xfrm>
            <a:off x="3690573" y="13825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和歌山県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5DBD577-F980-47D5-8E71-26962B781A84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9785325C-83E2-46BF-987D-70AA1562BA56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5F2E0BC-8749-46C2-A7CB-0274C8DBF318}"/>
              </a:ext>
            </a:extLst>
          </p:cNvPr>
          <p:cNvGrpSpPr/>
          <p:nvPr/>
        </p:nvGrpSpPr>
        <p:grpSpPr>
          <a:xfrm>
            <a:off x="3878999" y="1569954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D49CC87-3C64-48E1-8E26-A03112D197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012B4AFD-F305-4062-A5BE-18A726B373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BD074F7-6557-458C-ADF1-C9E68DA76909}"/>
              </a:ext>
            </a:extLst>
          </p:cNvPr>
          <p:cNvGrpSpPr/>
          <p:nvPr/>
        </p:nvGrpSpPr>
        <p:grpSpPr>
          <a:xfrm>
            <a:off x="3862483" y="2571656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199B147C-35C3-4EBC-AF76-14DC181CBF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2DDD2E18-3783-40C5-9A4D-992C88C96C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3AB54A-1EA8-4594-B2E0-56704E077B0B}"/>
              </a:ext>
            </a:extLst>
          </p:cNvPr>
          <p:cNvGrpSpPr/>
          <p:nvPr/>
        </p:nvGrpSpPr>
        <p:grpSpPr>
          <a:xfrm>
            <a:off x="3862483" y="2076485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6023F37-5DDE-4555-8F6B-328C42EC7C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B0042FC-4276-4599-9E76-1E22706801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CEA64BE-DB38-4501-B801-9E32B7E7ED14}"/>
              </a:ext>
            </a:extLst>
          </p:cNvPr>
          <p:cNvGrpSpPr/>
          <p:nvPr/>
        </p:nvGrpSpPr>
        <p:grpSpPr>
          <a:xfrm>
            <a:off x="3071908" y="2076485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2AA2318E-E592-42AF-A92D-672B5D063C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D1624071-B1F4-45A7-A34A-639517E76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71091B1-9B42-4E89-825C-8CD47AE095DF}"/>
              </a:ext>
            </a:extLst>
          </p:cNvPr>
          <p:cNvGrpSpPr/>
          <p:nvPr/>
        </p:nvGrpSpPr>
        <p:grpSpPr>
          <a:xfrm>
            <a:off x="2300383" y="2076485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904A2C06-ECFB-4BBB-B34D-5A06A9DC2A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FCE5A0F5-E571-4214-AC9E-8DBA9F060B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397693F-97BB-43CD-8DCF-F70D90BDC1F2}"/>
              </a:ext>
            </a:extLst>
          </p:cNvPr>
          <p:cNvGrpSpPr/>
          <p:nvPr/>
        </p:nvGrpSpPr>
        <p:grpSpPr>
          <a:xfrm>
            <a:off x="1738408" y="1581185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205E5E2C-5F83-4574-9187-F422D2EE49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27DC87C-99DC-40A8-ACDC-9945BACBD4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E62112C-C8D5-407A-8B08-86BE50EEDAD2}"/>
              </a:ext>
            </a:extLst>
          </p:cNvPr>
          <p:cNvGrpSpPr/>
          <p:nvPr/>
        </p:nvGrpSpPr>
        <p:grpSpPr>
          <a:xfrm>
            <a:off x="1024033" y="2276510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38735A3-5FDB-48B2-A6DF-8FF023F2FE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2B0D5419-C9FA-44B1-B636-9C57424828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9CAF5EBC-932F-4008-B70C-B6530D5DE5F7}"/>
              </a:ext>
            </a:extLst>
          </p:cNvPr>
          <p:cNvGrpSpPr/>
          <p:nvPr/>
        </p:nvGrpSpPr>
        <p:grpSpPr>
          <a:xfrm>
            <a:off x="5862733" y="4400456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EDFAE1DF-8EC3-4627-9D4E-2D09CDF39C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24D8AF6D-1A36-4CAD-831B-4F6365606E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87A029D-3C60-4950-BA8F-BCB0C41AA087}"/>
              </a:ext>
            </a:extLst>
          </p:cNvPr>
          <p:cNvGrpSpPr/>
          <p:nvPr/>
        </p:nvGrpSpPr>
        <p:grpSpPr>
          <a:xfrm>
            <a:off x="3671983" y="5657756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CEEDDA7-F4CD-475F-8C98-046C3835F7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88CA9866-3B04-4FD5-8548-E46CC0F20E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47A4810-A0FD-4B4D-B595-4103A7DA7015}"/>
              </a:ext>
            </a:extLst>
          </p:cNvPr>
          <p:cNvGrpSpPr/>
          <p:nvPr/>
        </p:nvGrpSpPr>
        <p:grpSpPr>
          <a:xfrm>
            <a:off x="2300383" y="2990885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EC341CAD-1D34-413E-B76A-ACC24C1879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A5945263-A675-4AA7-9A02-4B1AF494BA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CE7380E-CBC1-49C2-B2D3-A3712C646D50}"/>
              </a:ext>
            </a:extLst>
          </p:cNvPr>
          <p:cNvGrpSpPr/>
          <p:nvPr/>
        </p:nvGrpSpPr>
        <p:grpSpPr>
          <a:xfrm>
            <a:off x="2300383" y="3657635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C1F86256-CD63-4177-96EF-CB0760C31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9B316249-7B35-4DB4-B3C8-6FD6633BA8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0AF0C9A-BFDC-4397-BEAB-48FFED9EC010}"/>
              </a:ext>
            </a:extLst>
          </p:cNvPr>
          <p:cNvGrpSpPr/>
          <p:nvPr/>
        </p:nvGrpSpPr>
        <p:grpSpPr>
          <a:xfrm>
            <a:off x="2300383" y="4400585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AB34B5C2-756A-4323-9553-1CE8B0C87A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02519713-B191-4EAD-9212-A5EAB86B78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16AF1FC1-6E00-445C-9555-20C125EB029F}"/>
              </a:ext>
            </a:extLst>
          </p:cNvPr>
          <p:cNvGrpSpPr/>
          <p:nvPr/>
        </p:nvGrpSpPr>
        <p:grpSpPr>
          <a:xfrm>
            <a:off x="1008031" y="2893221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7A53062-F955-49A7-8525-56121874AF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9D06D5AC-8A2A-425B-9A19-603691CC17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95EB09C-BB5A-43D1-A43D-502EE1AD6464}"/>
              </a:ext>
            </a:extLst>
          </p:cNvPr>
          <p:cNvGrpSpPr/>
          <p:nvPr/>
        </p:nvGrpSpPr>
        <p:grpSpPr>
          <a:xfrm>
            <a:off x="1008031" y="3368709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174CAEE9-A08B-4831-8B73-3370941B1C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D853BE34-AD48-4F61-9A3B-399D0344C1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C2444A5-9590-450B-81D3-C351FBCC5292}"/>
              </a:ext>
            </a:extLst>
          </p:cNvPr>
          <p:cNvGrpSpPr/>
          <p:nvPr/>
        </p:nvGrpSpPr>
        <p:grpSpPr>
          <a:xfrm>
            <a:off x="1008031" y="3844197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7D3FEDEB-6112-4FDF-891C-6753915F0C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59CE9522-1011-476C-B92F-498CBA737F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6016497A-79C1-4E7A-932F-6CB130678777}"/>
              </a:ext>
            </a:extLst>
          </p:cNvPr>
          <p:cNvGrpSpPr/>
          <p:nvPr/>
        </p:nvGrpSpPr>
        <p:grpSpPr>
          <a:xfrm>
            <a:off x="5523643" y="5932076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61C06EAB-53A4-41C9-9EB1-6D5DAD8DEF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89A358BE-A975-4F19-B52A-684D52E2FF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476AE43-E07C-4F79-B22D-F2795B582E5C}"/>
              </a:ext>
            </a:extLst>
          </p:cNvPr>
          <p:cNvGrpSpPr/>
          <p:nvPr/>
        </p:nvGrpSpPr>
        <p:grpSpPr>
          <a:xfrm>
            <a:off x="5523643" y="6846476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5C414D07-006C-445B-919F-A4B6C70754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12FFFD59-A36C-46F5-AEF1-0DA6CA8E70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DC56DDC-20F9-4C00-A939-4DEF59B087A7}"/>
              </a:ext>
            </a:extLst>
          </p:cNvPr>
          <p:cNvGrpSpPr/>
          <p:nvPr/>
        </p:nvGrpSpPr>
        <p:grpSpPr>
          <a:xfrm>
            <a:off x="5919883" y="7341776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D8A4FDD-B56D-4964-B17A-6FB75E42E9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F3AD6A97-E320-4EE1-AE7E-38BECAEBB3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290F350-9202-4F6F-BA2B-9CAD35127C3D}"/>
              </a:ext>
            </a:extLst>
          </p:cNvPr>
          <p:cNvGrpSpPr/>
          <p:nvPr/>
        </p:nvGrpSpPr>
        <p:grpSpPr>
          <a:xfrm>
            <a:off x="4540663" y="7196996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C3A376A-28F5-4712-AE38-CFFB202F52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E33A862-E9EE-40E9-BE6E-1955028EBF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6DD1DAB-EE07-45B8-9B58-C41E7A596E4D}"/>
              </a:ext>
            </a:extLst>
          </p:cNvPr>
          <p:cNvGrpSpPr/>
          <p:nvPr/>
        </p:nvGrpSpPr>
        <p:grpSpPr>
          <a:xfrm>
            <a:off x="4540663" y="8202836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43841C16-2244-4051-88B2-AD3AF6F388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EAA10E53-6534-49C7-9FF5-89133884D7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6D6B6B06-C5E7-439D-B6B3-834058B55B93}"/>
              </a:ext>
            </a:extLst>
          </p:cNvPr>
          <p:cNvGrpSpPr/>
          <p:nvPr/>
        </p:nvGrpSpPr>
        <p:grpSpPr>
          <a:xfrm>
            <a:off x="3466243" y="7509416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E3E1F1E6-83D4-4192-8648-0728E92A27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882F65AF-CA61-460F-A693-5B179F7B3A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B7AF58B6-5393-4CEF-9FDB-AB7B5E8BB231}"/>
              </a:ext>
            </a:extLst>
          </p:cNvPr>
          <p:cNvGrpSpPr/>
          <p:nvPr/>
        </p:nvGrpSpPr>
        <p:grpSpPr>
          <a:xfrm>
            <a:off x="2681383" y="7097936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5D630733-84A9-4708-881D-3A59EE6F47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181861C5-2CC4-4EF6-BD09-A70DF8BB95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88D60028-865A-4BFA-A44A-F07A002C7F02}"/>
              </a:ext>
            </a:extLst>
          </p:cNvPr>
          <p:cNvGrpSpPr/>
          <p:nvPr/>
        </p:nvGrpSpPr>
        <p:grpSpPr>
          <a:xfrm>
            <a:off x="2681383" y="6534056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F2DBED7B-F23C-45FC-A2DE-8F60A62BE5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56956EDA-EEB0-4323-9DAE-FA5D04E71C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D1A0970C-86D1-40B3-9A1F-78851510467D}"/>
              </a:ext>
            </a:extLst>
          </p:cNvPr>
          <p:cNvGrpSpPr/>
          <p:nvPr/>
        </p:nvGrpSpPr>
        <p:grpSpPr>
          <a:xfrm>
            <a:off x="2163223" y="5719110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1418FE46-E9E7-4932-94CC-B66D6F9B6A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CEFF40C8-243F-4C7A-AFFC-76ACE7B2F2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4FF6AC4-2227-41F8-9B6C-E818F5137B60}"/>
              </a:ext>
            </a:extLst>
          </p:cNvPr>
          <p:cNvGrpSpPr/>
          <p:nvPr/>
        </p:nvGrpSpPr>
        <p:grpSpPr>
          <a:xfrm>
            <a:off x="1385983" y="5719110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B961B4E5-E463-4D23-90F3-F4A90CB05F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9C03BF2F-A2ED-456E-A523-D7F971B339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DDA643F1-E06A-48F6-89FB-8DF157C9E46F}"/>
              </a:ext>
            </a:extLst>
          </p:cNvPr>
          <p:cNvGrpSpPr/>
          <p:nvPr/>
        </p:nvGrpSpPr>
        <p:grpSpPr>
          <a:xfrm>
            <a:off x="1210723" y="4324385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FDDA8B9D-29D7-497D-9B2C-32AB5DAA89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5590EF9-860D-42B2-B5FA-60BC6D19AC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4E2FFF0F-558D-4C4E-818D-15F6EB07AC17}"/>
              </a:ext>
            </a:extLst>
          </p:cNvPr>
          <p:cNvGrpSpPr/>
          <p:nvPr/>
        </p:nvGrpSpPr>
        <p:grpSpPr>
          <a:xfrm>
            <a:off x="456343" y="4324385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F5A91392-6D22-448D-9962-01ACBC26F5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19440B74-FE26-4C42-84A9-CE7B10F9FA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7D654912-38BB-4D9D-85C5-07E124068426}"/>
              </a:ext>
            </a:extLst>
          </p:cNvPr>
          <p:cNvGrpSpPr/>
          <p:nvPr/>
        </p:nvGrpSpPr>
        <p:grpSpPr>
          <a:xfrm>
            <a:off x="1378363" y="5254290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77465A3A-B2AF-44E0-BCCB-99B8F51E21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85E17675-6F8B-4358-8AFE-B2C6244F7B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FFCA0655-E362-4BD6-A4F9-794335EDCE07}"/>
              </a:ext>
            </a:extLst>
          </p:cNvPr>
          <p:cNvGrpSpPr/>
          <p:nvPr/>
        </p:nvGrpSpPr>
        <p:grpSpPr>
          <a:xfrm>
            <a:off x="601123" y="5254290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B2885136-529F-4E87-997B-72176CCB6A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136D89A2-122C-4D18-9A5F-178F9A1490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BC519291-9F73-4875-AD0E-1F375BD5999B}"/>
              </a:ext>
            </a:extLst>
          </p:cNvPr>
          <p:cNvGrpSpPr/>
          <p:nvPr/>
        </p:nvGrpSpPr>
        <p:grpSpPr>
          <a:xfrm>
            <a:off x="456343" y="4789205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EF94F7ED-3830-4677-91C2-A985555F9B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3AC1EE09-CED6-42AF-9344-EC0A6665C1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1" name="Group 301"/>
          <p:cNvGrpSpPr>
            <a:grpSpLocks/>
          </p:cNvGrpSpPr>
          <p:nvPr/>
        </p:nvGrpSpPr>
        <p:grpSpPr bwMode="auto">
          <a:xfrm>
            <a:off x="155722" y="1397332"/>
            <a:ext cx="6558643" cy="7426098"/>
            <a:chOff x="47" y="687"/>
            <a:chExt cx="5784" cy="6549"/>
          </a:xfrm>
        </p:grpSpPr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 dirty="0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5825E734-CC6A-48B2-81B6-F22BBD32001E}"/>
              </a:ext>
            </a:extLst>
          </p:cNvPr>
          <p:cNvSpPr txBox="1"/>
          <p:nvPr/>
        </p:nvSpPr>
        <p:spPr>
          <a:xfrm>
            <a:off x="3690573" y="13825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和歌山県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5DBD577-F980-47D5-8E71-26962B781A84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9785325C-83E2-46BF-987D-70AA1562BA56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5F2E0BC-8749-46C2-A7CB-0274C8DBF318}"/>
              </a:ext>
            </a:extLst>
          </p:cNvPr>
          <p:cNvGrpSpPr/>
          <p:nvPr/>
        </p:nvGrpSpPr>
        <p:grpSpPr>
          <a:xfrm>
            <a:off x="3878999" y="15699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D49CC87-3C64-48E1-8E26-A03112D197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012B4AFD-F305-4062-A5BE-18A726B373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BD074F7-6557-458C-ADF1-C9E68DA76909}"/>
              </a:ext>
            </a:extLst>
          </p:cNvPr>
          <p:cNvGrpSpPr/>
          <p:nvPr/>
        </p:nvGrpSpPr>
        <p:grpSpPr>
          <a:xfrm>
            <a:off x="3862483" y="25716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199B147C-35C3-4EBC-AF76-14DC181CBF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2DDD2E18-3783-40C5-9A4D-992C88C96C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3AB54A-1EA8-4594-B2E0-56704E077B0B}"/>
              </a:ext>
            </a:extLst>
          </p:cNvPr>
          <p:cNvGrpSpPr/>
          <p:nvPr/>
        </p:nvGrpSpPr>
        <p:grpSpPr>
          <a:xfrm>
            <a:off x="3862483" y="20764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6023F37-5DDE-4555-8F6B-328C42EC7C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B0042FC-4276-4599-9E76-1E22706801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CEA64BE-DB38-4501-B801-9E32B7E7ED14}"/>
              </a:ext>
            </a:extLst>
          </p:cNvPr>
          <p:cNvGrpSpPr/>
          <p:nvPr/>
        </p:nvGrpSpPr>
        <p:grpSpPr>
          <a:xfrm>
            <a:off x="3071908" y="20764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2AA2318E-E592-42AF-A92D-672B5D063C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D1624071-B1F4-45A7-A34A-639517E76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71091B1-9B42-4E89-825C-8CD47AE095DF}"/>
              </a:ext>
            </a:extLst>
          </p:cNvPr>
          <p:cNvGrpSpPr/>
          <p:nvPr/>
        </p:nvGrpSpPr>
        <p:grpSpPr>
          <a:xfrm>
            <a:off x="2300383" y="20764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904A2C06-ECFB-4BBB-B34D-5A06A9DC2A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FCE5A0F5-E571-4214-AC9E-8DBA9F060B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397693F-97BB-43CD-8DCF-F70D90BDC1F2}"/>
              </a:ext>
            </a:extLst>
          </p:cNvPr>
          <p:cNvGrpSpPr/>
          <p:nvPr/>
        </p:nvGrpSpPr>
        <p:grpSpPr>
          <a:xfrm>
            <a:off x="1738408" y="1581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205E5E2C-5F83-4574-9187-F422D2EE49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27DC87C-99DC-40A8-ACDC-9945BACBD4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E62112C-C8D5-407A-8B08-86BE50EEDAD2}"/>
              </a:ext>
            </a:extLst>
          </p:cNvPr>
          <p:cNvGrpSpPr/>
          <p:nvPr/>
        </p:nvGrpSpPr>
        <p:grpSpPr>
          <a:xfrm>
            <a:off x="1024033" y="2276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38735A3-5FDB-48B2-A6DF-8FF023F2FE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2B0D5419-C9FA-44B1-B636-9C57424828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9CAF5EBC-932F-4008-B70C-B6530D5DE5F7}"/>
              </a:ext>
            </a:extLst>
          </p:cNvPr>
          <p:cNvGrpSpPr/>
          <p:nvPr/>
        </p:nvGrpSpPr>
        <p:grpSpPr>
          <a:xfrm>
            <a:off x="5862733" y="44004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EDFAE1DF-8EC3-4627-9D4E-2D09CDF39C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24D8AF6D-1A36-4CAD-831B-4F6365606E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87A029D-3C60-4950-BA8F-BCB0C41AA087}"/>
              </a:ext>
            </a:extLst>
          </p:cNvPr>
          <p:cNvGrpSpPr/>
          <p:nvPr/>
        </p:nvGrpSpPr>
        <p:grpSpPr>
          <a:xfrm>
            <a:off x="3671983" y="56577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CEEDDA7-F4CD-475F-8C98-046C3835F7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88CA9866-3B04-4FD5-8548-E46CC0F20E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47A4810-A0FD-4B4D-B595-4103A7DA7015}"/>
              </a:ext>
            </a:extLst>
          </p:cNvPr>
          <p:cNvGrpSpPr/>
          <p:nvPr/>
        </p:nvGrpSpPr>
        <p:grpSpPr>
          <a:xfrm>
            <a:off x="2300383" y="29908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EC341CAD-1D34-413E-B76A-ACC24C1879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A5945263-A675-4AA7-9A02-4B1AF494BA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CE7380E-CBC1-49C2-B2D3-A3712C646D50}"/>
              </a:ext>
            </a:extLst>
          </p:cNvPr>
          <p:cNvGrpSpPr/>
          <p:nvPr/>
        </p:nvGrpSpPr>
        <p:grpSpPr>
          <a:xfrm>
            <a:off x="2300383" y="36576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C1F86256-CD63-4177-96EF-CB0760C31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9B316249-7B35-4DB4-B3C8-6FD6633BA8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0AF0C9A-BFDC-4397-BEAB-48FFED9EC010}"/>
              </a:ext>
            </a:extLst>
          </p:cNvPr>
          <p:cNvGrpSpPr/>
          <p:nvPr/>
        </p:nvGrpSpPr>
        <p:grpSpPr>
          <a:xfrm>
            <a:off x="2300383" y="44005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AB34B5C2-756A-4323-9553-1CE8B0C87A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02519713-B191-4EAD-9212-A5EAB86B78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16AF1FC1-6E00-445C-9555-20C125EB029F}"/>
              </a:ext>
            </a:extLst>
          </p:cNvPr>
          <p:cNvGrpSpPr/>
          <p:nvPr/>
        </p:nvGrpSpPr>
        <p:grpSpPr>
          <a:xfrm>
            <a:off x="1008031" y="28932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7A53062-F955-49A7-8525-56121874AF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9D06D5AC-8A2A-425B-9A19-603691CC17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95EB09C-BB5A-43D1-A43D-502EE1AD6464}"/>
              </a:ext>
            </a:extLst>
          </p:cNvPr>
          <p:cNvGrpSpPr/>
          <p:nvPr/>
        </p:nvGrpSpPr>
        <p:grpSpPr>
          <a:xfrm>
            <a:off x="1008031" y="3368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174CAEE9-A08B-4831-8B73-3370941B1C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D853BE34-AD48-4F61-9A3B-399D0344C1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C2444A5-9590-450B-81D3-C351FBCC5292}"/>
              </a:ext>
            </a:extLst>
          </p:cNvPr>
          <p:cNvGrpSpPr/>
          <p:nvPr/>
        </p:nvGrpSpPr>
        <p:grpSpPr>
          <a:xfrm>
            <a:off x="1008031" y="38441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7D3FEDEB-6112-4FDF-891C-6753915F0C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59CE9522-1011-476C-B92F-498CBA737F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6016497A-79C1-4E7A-932F-6CB130678777}"/>
              </a:ext>
            </a:extLst>
          </p:cNvPr>
          <p:cNvGrpSpPr/>
          <p:nvPr/>
        </p:nvGrpSpPr>
        <p:grpSpPr>
          <a:xfrm>
            <a:off x="5523643" y="59320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61C06EAB-53A4-41C9-9EB1-6D5DAD8DEF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89A358BE-A975-4F19-B52A-684D52E2FF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476AE43-E07C-4F79-B22D-F2795B582E5C}"/>
              </a:ext>
            </a:extLst>
          </p:cNvPr>
          <p:cNvGrpSpPr/>
          <p:nvPr/>
        </p:nvGrpSpPr>
        <p:grpSpPr>
          <a:xfrm>
            <a:off x="5523643" y="68464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5C414D07-006C-445B-919F-A4B6C70754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12FFFD59-A36C-46F5-AEF1-0DA6CA8E70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DC56DDC-20F9-4C00-A939-4DEF59B087A7}"/>
              </a:ext>
            </a:extLst>
          </p:cNvPr>
          <p:cNvGrpSpPr/>
          <p:nvPr/>
        </p:nvGrpSpPr>
        <p:grpSpPr>
          <a:xfrm>
            <a:off x="5919883" y="73417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D8A4FDD-B56D-4964-B17A-6FB75E42E9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F3AD6A97-E320-4EE1-AE7E-38BECAEBB3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290F350-9202-4F6F-BA2B-9CAD35127C3D}"/>
              </a:ext>
            </a:extLst>
          </p:cNvPr>
          <p:cNvGrpSpPr/>
          <p:nvPr/>
        </p:nvGrpSpPr>
        <p:grpSpPr>
          <a:xfrm>
            <a:off x="4540663" y="71969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C3A376A-28F5-4712-AE38-CFFB202F52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E33A862-E9EE-40E9-BE6E-1955028EBF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6DD1DAB-EE07-45B8-9B58-C41E7A596E4D}"/>
              </a:ext>
            </a:extLst>
          </p:cNvPr>
          <p:cNvGrpSpPr/>
          <p:nvPr/>
        </p:nvGrpSpPr>
        <p:grpSpPr>
          <a:xfrm>
            <a:off x="4540663" y="82028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43841C16-2244-4051-88B2-AD3AF6F388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EAA10E53-6534-49C7-9FF5-89133884D7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6D6B6B06-C5E7-439D-B6B3-834058B55B93}"/>
              </a:ext>
            </a:extLst>
          </p:cNvPr>
          <p:cNvGrpSpPr/>
          <p:nvPr/>
        </p:nvGrpSpPr>
        <p:grpSpPr>
          <a:xfrm>
            <a:off x="3466243" y="75094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E3E1F1E6-83D4-4192-8648-0728E92A27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882F65AF-CA61-460F-A693-5B179F7B3A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B7AF58B6-5393-4CEF-9FDB-AB7B5E8BB231}"/>
              </a:ext>
            </a:extLst>
          </p:cNvPr>
          <p:cNvGrpSpPr/>
          <p:nvPr/>
        </p:nvGrpSpPr>
        <p:grpSpPr>
          <a:xfrm>
            <a:off x="2681383" y="70979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5D630733-84A9-4708-881D-3A59EE6F47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181861C5-2CC4-4EF6-BD09-A70DF8BB95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88D60028-865A-4BFA-A44A-F07A002C7F02}"/>
              </a:ext>
            </a:extLst>
          </p:cNvPr>
          <p:cNvGrpSpPr/>
          <p:nvPr/>
        </p:nvGrpSpPr>
        <p:grpSpPr>
          <a:xfrm>
            <a:off x="2681383" y="65340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F2DBED7B-F23C-45FC-A2DE-8F60A62BE5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56956EDA-EEB0-4323-9DAE-FA5D04E71C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D1A0970C-86D1-40B3-9A1F-78851510467D}"/>
              </a:ext>
            </a:extLst>
          </p:cNvPr>
          <p:cNvGrpSpPr/>
          <p:nvPr/>
        </p:nvGrpSpPr>
        <p:grpSpPr>
          <a:xfrm>
            <a:off x="2163223" y="5719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1418FE46-E9E7-4932-94CC-B66D6F9B6A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CEFF40C8-243F-4C7A-AFFC-76ACE7B2F2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4FF6AC4-2227-41F8-9B6C-E818F5137B60}"/>
              </a:ext>
            </a:extLst>
          </p:cNvPr>
          <p:cNvGrpSpPr/>
          <p:nvPr/>
        </p:nvGrpSpPr>
        <p:grpSpPr>
          <a:xfrm>
            <a:off x="1385983" y="5719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B961B4E5-E463-4D23-90F3-F4A90CB05F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9C03BF2F-A2ED-456E-A523-D7F971B339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DDA643F1-E06A-48F6-89FB-8DF157C9E46F}"/>
              </a:ext>
            </a:extLst>
          </p:cNvPr>
          <p:cNvGrpSpPr/>
          <p:nvPr/>
        </p:nvGrpSpPr>
        <p:grpSpPr>
          <a:xfrm>
            <a:off x="1210723" y="4324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FDDA8B9D-29D7-497D-9B2C-32AB5DAA89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5590EF9-860D-42B2-B5FA-60BC6D19AC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4E2FFF0F-558D-4C4E-818D-15F6EB07AC17}"/>
              </a:ext>
            </a:extLst>
          </p:cNvPr>
          <p:cNvGrpSpPr/>
          <p:nvPr/>
        </p:nvGrpSpPr>
        <p:grpSpPr>
          <a:xfrm>
            <a:off x="456343" y="4324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F5A91392-6D22-448D-9962-01ACBC26F5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19440B74-FE26-4C42-84A9-CE7B10F9FA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7D654912-38BB-4D9D-85C5-07E124068426}"/>
              </a:ext>
            </a:extLst>
          </p:cNvPr>
          <p:cNvGrpSpPr/>
          <p:nvPr/>
        </p:nvGrpSpPr>
        <p:grpSpPr>
          <a:xfrm>
            <a:off x="1378363" y="52542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77465A3A-B2AF-44E0-BCCB-99B8F51E21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85E17675-6F8B-4358-8AFE-B2C6244F7B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FFCA0655-E362-4BD6-A4F9-794335EDCE07}"/>
              </a:ext>
            </a:extLst>
          </p:cNvPr>
          <p:cNvGrpSpPr/>
          <p:nvPr/>
        </p:nvGrpSpPr>
        <p:grpSpPr>
          <a:xfrm>
            <a:off x="601123" y="52542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B2885136-529F-4E87-997B-72176CCB6A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136D89A2-122C-4D18-9A5F-178F9A1490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BC519291-9F73-4875-AD0E-1F375BD5999B}"/>
              </a:ext>
            </a:extLst>
          </p:cNvPr>
          <p:cNvGrpSpPr/>
          <p:nvPr/>
        </p:nvGrpSpPr>
        <p:grpSpPr>
          <a:xfrm>
            <a:off x="456343" y="47892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EF94F7ED-3830-4677-91C2-A985555F9B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3AC1EE09-CED6-42AF-9344-EC0A6665C1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464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8" name="Group 304"/>
          <p:cNvGrpSpPr>
            <a:grpSpLocks/>
          </p:cNvGrpSpPr>
          <p:nvPr/>
        </p:nvGrpSpPr>
        <p:grpSpPr bwMode="auto">
          <a:xfrm>
            <a:off x="98630" y="1385211"/>
            <a:ext cx="6622143" cy="7393214"/>
            <a:chOff x="19" y="687"/>
            <a:chExt cx="5840" cy="6520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003" y="2898"/>
              <a:ext cx="2779" cy="2892"/>
            </a:xfrm>
            <a:custGeom>
              <a:avLst/>
              <a:gdLst>
                <a:gd name="T0" fmla="*/ 2495 w 2779"/>
                <a:gd name="T1" fmla="*/ 1191 h 2892"/>
                <a:gd name="T2" fmla="*/ 2212 w 2779"/>
                <a:gd name="T3" fmla="*/ 1134 h 2892"/>
                <a:gd name="T4" fmla="*/ 1985 w 2779"/>
                <a:gd name="T5" fmla="*/ 1134 h 2892"/>
                <a:gd name="T6" fmla="*/ 1758 w 2779"/>
                <a:gd name="T7" fmla="*/ 1191 h 2892"/>
                <a:gd name="T8" fmla="*/ 1701 w 2779"/>
                <a:gd name="T9" fmla="*/ 1304 h 2892"/>
                <a:gd name="T10" fmla="*/ 1645 w 2779"/>
                <a:gd name="T11" fmla="*/ 1247 h 2892"/>
                <a:gd name="T12" fmla="*/ 1588 w 2779"/>
                <a:gd name="T13" fmla="*/ 1134 h 2892"/>
                <a:gd name="T14" fmla="*/ 1531 w 2779"/>
                <a:gd name="T15" fmla="*/ 1077 h 2892"/>
                <a:gd name="T16" fmla="*/ 1588 w 2779"/>
                <a:gd name="T17" fmla="*/ 794 h 2892"/>
                <a:gd name="T18" fmla="*/ 1701 w 2779"/>
                <a:gd name="T19" fmla="*/ 737 h 2892"/>
                <a:gd name="T20" fmla="*/ 1645 w 2779"/>
                <a:gd name="T21" fmla="*/ 397 h 2892"/>
                <a:gd name="T22" fmla="*/ 1418 w 2779"/>
                <a:gd name="T23" fmla="*/ 340 h 2892"/>
                <a:gd name="T24" fmla="*/ 1475 w 2779"/>
                <a:gd name="T25" fmla="*/ 170 h 2892"/>
                <a:gd name="T26" fmla="*/ 1361 w 2779"/>
                <a:gd name="T27" fmla="*/ 113 h 2892"/>
                <a:gd name="T28" fmla="*/ 1305 w 2779"/>
                <a:gd name="T29" fmla="*/ 0 h 2892"/>
                <a:gd name="T30" fmla="*/ 1078 w 2779"/>
                <a:gd name="T31" fmla="*/ 57 h 2892"/>
                <a:gd name="T32" fmla="*/ 964 w 2779"/>
                <a:gd name="T33" fmla="*/ 283 h 2892"/>
                <a:gd name="T34" fmla="*/ 1134 w 2779"/>
                <a:gd name="T35" fmla="*/ 340 h 2892"/>
                <a:gd name="T36" fmla="*/ 1078 w 2779"/>
                <a:gd name="T37" fmla="*/ 510 h 2892"/>
                <a:gd name="T38" fmla="*/ 1078 w 2779"/>
                <a:gd name="T39" fmla="*/ 680 h 2892"/>
                <a:gd name="T40" fmla="*/ 1021 w 2779"/>
                <a:gd name="T41" fmla="*/ 794 h 2892"/>
                <a:gd name="T42" fmla="*/ 681 w 2779"/>
                <a:gd name="T43" fmla="*/ 850 h 2892"/>
                <a:gd name="T44" fmla="*/ 454 w 2779"/>
                <a:gd name="T45" fmla="*/ 907 h 2892"/>
                <a:gd name="T46" fmla="*/ 341 w 2779"/>
                <a:gd name="T47" fmla="*/ 1021 h 2892"/>
                <a:gd name="T48" fmla="*/ 284 w 2779"/>
                <a:gd name="T49" fmla="*/ 1134 h 2892"/>
                <a:gd name="T50" fmla="*/ 511 w 2779"/>
                <a:gd name="T51" fmla="*/ 1247 h 2892"/>
                <a:gd name="T52" fmla="*/ 567 w 2779"/>
                <a:gd name="T53" fmla="*/ 1418 h 2892"/>
                <a:gd name="T54" fmla="*/ 227 w 2779"/>
                <a:gd name="T55" fmla="*/ 1531 h 2892"/>
                <a:gd name="T56" fmla="*/ 170 w 2779"/>
                <a:gd name="T57" fmla="*/ 1644 h 2892"/>
                <a:gd name="T58" fmla="*/ 57 w 2779"/>
                <a:gd name="T59" fmla="*/ 1758 h 2892"/>
                <a:gd name="T60" fmla="*/ 0 w 2779"/>
                <a:gd name="T61" fmla="*/ 2155 h 2892"/>
                <a:gd name="T62" fmla="*/ 227 w 2779"/>
                <a:gd name="T63" fmla="*/ 2325 h 2892"/>
                <a:gd name="T64" fmla="*/ 284 w 2779"/>
                <a:gd name="T65" fmla="*/ 2438 h 2892"/>
                <a:gd name="T66" fmla="*/ 341 w 2779"/>
                <a:gd name="T67" fmla="*/ 2608 h 2892"/>
                <a:gd name="T68" fmla="*/ 397 w 2779"/>
                <a:gd name="T69" fmla="*/ 2381 h 2892"/>
                <a:gd name="T70" fmla="*/ 567 w 2779"/>
                <a:gd name="T71" fmla="*/ 2325 h 2892"/>
                <a:gd name="T72" fmla="*/ 624 w 2779"/>
                <a:gd name="T73" fmla="*/ 2155 h 2892"/>
                <a:gd name="T74" fmla="*/ 737 w 2779"/>
                <a:gd name="T75" fmla="*/ 2098 h 2892"/>
                <a:gd name="T76" fmla="*/ 794 w 2779"/>
                <a:gd name="T77" fmla="*/ 2098 h 2892"/>
                <a:gd name="T78" fmla="*/ 794 w 2779"/>
                <a:gd name="T79" fmla="*/ 2211 h 2892"/>
                <a:gd name="T80" fmla="*/ 851 w 2779"/>
                <a:gd name="T81" fmla="*/ 2495 h 2892"/>
                <a:gd name="T82" fmla="*/ 1191 w 2779"/>
                <a:gd name="T83" fmla="*/ 2552 h 2892"/>
                <a:gd name="T84" fmla="*/ 1418 w 2779"/>
                <a:gd name="T85" fmla="*/ 2835 h 2892"/>
                <a:gd name="T86" fmla="*/ 1531 w 2779"/>
                <a:gd name="T87" fmla="*/ 2892 h 2892"/>
                <a:gd name="T88" fmla="*/ 1645 w 2779"/>
                <a:gd name="T89" fmla="*/ 2892 h 2892"/>
                <a:gd name="T90" fmla="*/ 1758 w 2779"/>
                <a:gd name="T91" fmla="*/ 2835 h 2892"/>
                <a:gd name="T92" fmla="*/ 1928 w 2779"/>
                <a:gd name="T93" fmla="*/ 2495 h 2892"/>
                <a:gd name="T94" fmla="*/ 2155 w 2779"/>
                <a:gd name="T95" fmla="*/ 2381 h 2892"/>
                <a:gd name="T96" fmla="*/ 2325 w 2779"/>
                <a:gd name="T97" fmla="*/ 2155 h 2892"/>
                <a:gd name="T98" fmla="*/ 2552 w 2779"/>
                <a:gd name="T99" fmla="*/ 2041 h 2892"/>
                <a:gd name="T100" fmla="*/ 2665 w 2779"/>
                <a:gd name="T101" fmla="*/ 1928 h 2892"/>
                <a:gd name="T102" fmla="*/ 2779 w 2779"/>
                <a:gd name="T103" fmla="*/ 1814 h 2892"/>
                <a:gd name="T104" fmla="*/ 2722 w 2779"/>
                <a:gd name="T105" fmla="*/ 1644 h 2892"/>
                <a:gd name="T106" fmla="*/ 2609 w 2779"/>
                <a:gd name="T107" fmla="*/ 1588 h 2892"/>
                <a:gd name="T108" fmla="*/ 2552 w 2779"/>
                <a:gd name="T109" fmla="*/ 1361 h 2892"/>
                <a:gd name="T110" fmla="*/ 2609 w 2779"/>
                <a:gd name="T111" fmla="*/ 1191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892">
                  <a:moveTo>
                    <a:pt x="2609" y="1134"/>
                  </a:moveTo>
                  <a:lnTo>
                    <a:pt x="2495" y="1134"/>
                  </a:lnTo>
                  <a:lnTo>
                    <a:pt x="2495" y="1191"/>
                  </a:lnTo>
                  <a:lnTo>
                    <a:pt x="2268" y="1191"/>
                  </a:lnTo>
                  <a:lnTo>
                    <a:pt x="2268" y="1134"/>
                  </a:lnTo>
                  <a:lnTo>
                    <a:pt x="2212" y="1134"/>
                  </a:lnTo>
                  <a:lnTo>
                    <a:pt x="2212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1815" y="1134"/>
                  </a:lnTo>
                  <a:lnTo>
                    <a:pt x="1815" y="1191"/>
                  </a:lnTo>
                  <a:lnTo>
                    <a:pt x="1758" y="1191"/>
                  </a:lnTo>
                  <a:lnTo>
                    <a:pt x="1758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794"/>
                  </a:lnTo>
                  <a:lnTo>
                    <a:pt x="1645" y="79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510"/>
                  </a:lnTo>
                  <a:lnTo>
                    <a:pt x="1645" y="510"/>
                  </a:lnTo>
                  <a:lnTo>
                    <a:pt x="1645" y="397"/>
                  </a:lnTo>
                  <a:lnTo>
                    <a:pt x="1588" y="397"/>
                  </a:lnTo>
                  <a:lnTo>
                    <a:pt x="1588" y="340"/>
                  </a:lnTo>
                  <a:lnTo>
                    <a:pt x="1418" y="340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5" y="57"/>
                  </a:lnTo>
                  <a:lnTo>
                    <a:pt x="1305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078" y="680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511" y="1247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81" y="1418"/>
                  </a:lnTo>
                  <a:lnTo>
                    <a:pt x="681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644"/>
                  </a:lnTo>
                  <a:lnTo>
                    <a:pt x="114" y="1644"/>
                  </a:lnTo>
                  <a:lnTo>
                    <a:pt x="114" y="1758"/>
                  </a:lnTo>
                  <a:lnTo>
                    <a:pt x="57" y="1758"/>
                  </a:lnTo>
                  <a:lnTo>
                    <a:pt x="57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57" y="2155"/>
                  </a:lnTo>
                  <a:lnTo>
                    <a:pt x="57" y="2325"/>
                  </a:lnTo>
                  <a:lnTo>
                    <a:pt x="227" y="2325"/>
                  </a:lnTo>
                  <a:lnTo>
                    <a:pt x="227" y="2381"/>
                  </a:lnTo>
                  <a:lnTo>
                    <a:pt x="284" y="2381"/>
                  </a:lnTo>
                  <a:lnTo>
                    <a:pt x="28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341" y="2608"/>
                  </a:lnTo>
                  <a:lnTo>
                    <a:pt x="341" y="2438"/>
                  </a:lnTo>
                  <a:lnTo>
                    <a:pt x="397" y="2438"/>
                  </a:lnTo>
                  <a:lnTo>
                    <a:pt x="397" y="2381"/>
                  </a:lnTo>
                  <a:lnTo>
                    <a:pt x="511" y="2381"/>
                  </a:lnTo>
                  <a:lnTo>
                    <a:pt x="511" y="2325"/>
                  </a:lnTo>
                  <a:lnTo>
                    <a:pt x="567" y="2325"/>
                  </a:lnTo>
                  <a:lnTo>
                    <a:pt x="567" y="2211"/>
                  </a:lnTo>
                  <a:lnTo>
                    <a:pt x="624" y="2211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37" y="2098"/>
                  </a:lnTo>
                  <a:lnTo>
                    <a:pt x="737" y="2041"/>
                  </a:lnTo>
                  <a:lnTo>
                    <a:pt x="794" y="2041"/>
                  </a:lnTo>
                  <a:lnTo>
                    <a:pt x="794" y="2098"/>
                  </a:lnTo>
                  <a:lnTo>
                    <a:pt x="851" y="2098"/>
                  </a:lnTo>
                  <a:lnTo>
                    <a:pt x="851" y="2211"/>
                  </a:lnTo>
                  <a:lnTo>
                    <a:pt x="794" y="2211"/>
                  </a:lnTo>
                  <a:lnTo>
                    <a:pt x="794" y="2438"/>
                  </a:lnTo>
                  <a:lnTo>
                    <a:pt x="851" y="2438"/>
                  </a:lnTo>
                  <a:lnTo>
                    <a:pt x="851" y="2495"/>
                  </a:lnTo>
                  <a:lnTo>
                    <a:pt x="1021" y="2495"/>
                  </a:lnTo>
                  <a:lnTo>
                    <a:pt x="1021" y="2552"/>
                  </a:lnTo>
                  <a:lnTo>
                    <a:pt x="1191" y="2552"/>
                  </a:lnTo>
                  <a:lnTo>
                    <a:pt x="1191" y="2778"/>
                  </a:lnTo>
                  <a:lnTo>
                    <a:pt x="1418" y="2778"/>
                  </a:lnTo>
                  <a:lnTo>
                    <a:pt x="1418" y="2835"/>
                  </a:lnTo>
                  <a:lnTo>
                    <a:pt x="1475" y="2835"/>
                  </a:lnTo>
                  <a:lnTo>
                    <a:pt x="1475" y="2892"/>
                  </a:lnTo>
                  <a:lnTo>
                    <a:pt x="1531" y="2892"/>
                  </a:lnTo>
                  <a:lnTo>
                    <a:pt x="1531" y="2835"/>
                  </a:lnTo>
                  <a:lnTo>
                    <a:pt x="1645" y="2835"/>
                  </a:lnTo>
                  <a:lnTo>
                    <a:pt x="1645" y="2892"/>
                  </a:lnTo>
                  <a:lnTo>
                    <a:pt x="1701" y="2892"/>
                  </a:lnTo>
                  <a:lnTo>
                    <a:pt x="1701" y="2835"/>
                  </a:lnTo>
                  <a:lnTo>
                    <a:pt x="1758" y="2835"/>
                  </a:lnTo>
                  <a:lnTo>
                    <a:pt x="1758" y="2552"/>
                  </a:lnTo>
                  <a:lnTo>
                    <a:pt x="1928" y="2552"/>
                  </a:lnTo>
                  <a:lnTo>
                    <a:pt x="1928" y="2495"/>
                  </a:lnTo>
                  <a:lnTo>
                    <a:pt x="1985" y="2495"/>
                  </a:lnTo>
                  <a:lnTo>
                    <a:pt x="1985" y="2381"/>
                  </a:lnTo>
                  <a:lnTo>
                    <a:pt x="2155" y="2381"/>
                  </a:lnTo>
                  <a:lnTo>
                    <a:pt x="2155" y="2268"/>
                  </a:lnTo>
                  <a:lnTo>
                    <a:pt x="2325" y="2268"/>
                  </a:lnTo>
                  <a:lnTo>
                    <a:pt x="2325" y="2155"/>
                  </a:lnTo>
                  <a:lnTo>
                    <a:pt x="2382" y="2155"/>
                  </a:lnTo>
                  <a:lnTo>
                    <a:pt x="2382" y="2041"/>
                  </a:lnTo>
                  <a:lnTo>
                    <a:pt x="2552" y="2041"/>
                  </a:lnTo>
                  <a:lnTo>
                    <a:pt x="2552" y="1985"/>
                  </a:lnTo>
                  <a:lnTo>
                    <a:pt x="2665" y="1985"/>
                  </a:lnTo>
                  <a:lnTo>
                    <a:pt x="2665" y="1928"/>
                  </a:lnTo>
                  <a:lnTo>
                    <a:pt x="2722" y="1928"/>
                  </a:lnTo>
                  <a:lnTo>
                    <a:pt x="2722" y="1814"/>
                  </a:lnTo>
                  <a:lnTo>
                    <a:pt x="2779" y="1814"/>
                  </a:lnTo>
                  <a:lnTo>
                    <a:pt x="2779" y="1701"/>
                  </a:lnTo>
                  <a:lnTo>
                    <a:pt x="2722" y="1701"/>
                  </a:lnTo>
                  <a:lnTo>
                    <a:pt x="2722" y="1644"/>
                  </a:lnTo>
                  <a:lnTo>
                    <a:pt x="2665" y="1644"/>
                  </a:lnTo>
                  <a:lnTo>
                    <a:pt x="2665" y="1588"/>
                  </a:lnTo>
                  <a:lnTo>
                    <a:pt x="2609" y="1588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361"/>
                  </a:lnTo>
                  <a:lnTo>
                    <a:pt x="2665" y="1361"/>
                  </a:lnTo>
                  <a:lnTo>
                    <a:pt x="2665" y="1191"/>
                  </a:lnTo>
                  <a:lnTo>
                    <a:pt x="2609" y="1191"/>
                  </a:lnTo>
                  <a:lnTo>
                    <a:pt x="2609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23 w 680"/>
                <a:gd name="T1" fmla="*/ 0 h 681"/>
                <a:gd name="T2" fmla="*/ 623 w 680"/>
                <a:gd name="T3" fmla="*/ 114 h 681"/>
                <a:gd name="T4" fmla="*/ 567 w 680"/>
                <a:gd name="T5" fmla="*/ 114 h 681"/>
                <a:gd name="T6" fmla="*/ 567 w 680"/>
                <a:gd name="T7" fmla="*/ 170 h 681"/>
                <a:gd name="T8" fmla="*/ 623 w 680"/>
                <a:gd name="T9" fmla="*/ 170 h 681"/>
                <a:gd name="T10" fmla="*/ 623 w 680"/>
                <a:gd name="T11" fmla="*/ 227 h 681"/>
                <a:gd name="T12" fmla="*/ 680 w 680"/>
                <a:gd name="T13" fmla="*/ 227 h 681"/>
                <a:gd name="T14" fmla="*/ 680 w 680"/>
                <a:gd name="T15" fmla="*/ 340 h 681"/>
                <a:gd name="T16" fmla="*/ 623 w 680"/>
                <a:gd name="T17" fmla="*/ 340 h 681"/>
                <a:gd name="T18" fmla="*/ 623 w 680"/>
                <a:gd name="T19" fmla="*/ 397 h 681"/>
                <a:gd name="T20" fmla="*/ 510 w 680"/>
                <a:gd name="T21" fmla="*/ 397 h 681"/>
                <a:gd name="T22" fmla="*/ 510 w 680"/>
                <a:gd name="T23" fmla="*/ 284 h 681"/>
                <a:gd name="T24" fmla="*/ 453 w 680"/>
                <a:gd name="T25" fmla="*/ 284 h 681"/>
                <a:gd name="T26" fmla="*/ 453 w 680"/>
                <a:gd name="T27" fmla="*/ 454 h 681"/>
                <a:gd name="T28" fmla="*/ 397 w 680"/>
                <a:gd name="T29" fmla="*/ 454 h 681"/>
                <a:gd name="T30" fmla="*/ 397 w 680"/>
                <a:gd name="T31" fmla="*/ 567 h 681"/>
                <a:gd name="T32" fmla="*/ 283 w 680"/>
                <a:gd name="T33" fmla="*/ 567 h 681"/>
                <a:gd name="T34" fmla="*/ 283 w 680"/>
                <a:gd name="T35" fmla="*/ 510 h 681"/>
                <a:gd name="T36" fmla="*/ 113 w 680"/>
                <a:gd name="T37" fmla="*/ 510 h 681"/>
                <a:gd name="T38" fmla="*/ 113 w 680"/>
                <a:gd name="T39" fmla="*/ 624 h 681"/>
                <a:gd name="T40" fmla="*/ 226 w 680"/>
                <a:gd name="T41" fmla="*/ 624 h 681"/>
                <a:gd name="T42" fmla="*/ 226 w 680"/>
                <a:gd name="T43" fmla="*/ 681 h 681"/>
                <a:gd name="T44" fmla="*/ 56 w 680"/>
                <a:gd name="T45" fmla="*/ 681 h 681"/>
                <a:gd name="T46" fmla="*/ 56 w 680"/>
                <a:gd name="T47" fmla="*/ 624 h 681"/>
                <a:gd name="T48" fmla="*/ 0 w 680"/>
                <a:gd name="T49" fmla="*/ 624 h 681"/>
                <a:gd name="T50" fmla="*/ 0 w 680"/>
                <a:gd name="T51" fmla="*/ 340 h 681"/>
                <a:gd name="T52" fmla="*/ 56 w 680"/>
                <a:gd name="T53" fmla="*/ 340 h 681"/>
                <a:gd name="T54" fmla="*/ 56 w 680"/>
                <a:gd name="T55" fmla="*/ 284 h 681"/>
                <a:gd name="T56" fmla="*/ 113 w 680"/>
                <a:gd name="T57" fmla="*/ 284 h 681"/>
                <a:gd name="T58" fmla="*/ 113 w 680"/>
                <a:gd name="T59" fmla="*/ 227 h 681"/>
                <a:gd name="T60" fmla="*/ 340 w 680"/>
                <a:gd name="T61" fmla="*/ 227 h 681"/>
                <a:gd name="T62" fmla="*/ 340 w 680"/>
                <a:gd name="T63" fmla="*/ 170 h 681"/>
                <a:gd name="T64" fmla="*/ 453 w 680"/>
                <a:gd name="T65" fmla="*/ 170 h 681"/>
                <a:gd name="T66" fmla="*/ 453 w 680"/>
                <a:gd name="T67" fmla="*/ 114 h 681"/>
                <a:gd name="T68" fmla="*/ 510 w 680"/>
                <a:gd name="T69" fmla="*/ 114 h 681"/>
                <a:gd name="T70" fmla="*/ 510 w 680"/>
                <a:gd name="T71" fmla="*/ 57 h 681"/>
                <a:gd name="T72" fmla="*/ 567 w 680"/>
                <a:gd name="T73" fmla="*/ 57 h 681"/>
                <a:gd name="T74" fmla="*/ 567 w 680"/>
                <a:gd name="T75" fmla="*/ 0 h 681"/>
                <a:gd name="T76" fmla="*/ 623 w 680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681">
                  <a:moveTo>
                    <a:pt x="623" y="0"/>
                  </a:moveTo>
                  <a:lnTo>
                    <a:pt x="62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4952" y="3862"/>
              <a:ext cx="227" cy="397"/>
            </a:xfrm>
            <a:custGeom>
              <a:avLst/>
              <a:gdLst>
                <a:gd name="T0" fmla="*/ 57 w 227"/>
                <a:gd name="T1" fmla="*/ 0 h 397"/>
                <a:gd name="T2" fmla="*/ 57 w 227"/>
                <a:gd name="T3" fmla="*/ 113 h 397"/>
                <a:gd name="T4" fmla="*/ 0 w 227"/>
                <a:gd name="T5" fmla="*/ 113 h 397"/>
                <a:gd name="T6" fmla="*/ 0 w 227"/>
                <a:gd name="T7" fmla="*/ 227 h 397"/>
                <a:gd name="T8" fmla="*/ 57 w 227"/>
                <a:gd name="T9" fmla="*/ 227 h 397"/>
                <a:gd name="T10" fmla="*/ 57 w 227"/>
                <a:gd name="T11" fmla="*/ 340 h 397"/>
                <a:gd name="T12" fmla="*/ 113 w 227"/>
                <a:gd name="T13" fmla="*/ 340 h 397"/>
                <a:gd name="T14" fmla="*/ 113 w 227"/>
                <a:gd name="T15" fmla="*/ 397 h 397"/>
                <a:gd name="T16" fmla="*/ 227 w 227"/>
                <a:gd name="T17" fmla="*/ 397 h 397"/>
                <a:gd name="T18" fmla="*/ 227 w 227"/>
                <a:gd name="T19" fmla="*/ 227 h 397"/>
                <a:gd name="T20" fmla="*/ 170 w 227"/>
                <a:gd name="T21" fmla="*/ 227 h 397"/>
                <a:gd name="T22" fmla="*/ 170 w 227"/>
                <a:gd name="T23" fmla="*/ 170 h 397"/>
                <a:gd name="T24" fmla="*/ 113 w 227"/>
                <a:gd name="T25" fmla="*/ 170 h 397"/>
                <a:gd name="T26" fmla="*/ 113 w 227"/>
                <a:gd name="T27" fmla="*/ 0 h 397"/>
                <a:gd name="T28" fmla="*/ 57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4158" y="3975"/>
              <a:ext cx="1644" cy="1645"/>
            </a:xfrm>
            <a:custGeom>
              <a:avLst/>
              <a:gdLst>
                <a:gd name="T0" fmla="*/ 454 w 1644"/>
                <a:gd name="T1" fmla="*/ 114 h 1645"/>
                <a:gd name="T2" fmla="*/ 510 w 1644"/>
                <a:gd name="T3" fmla="*/ 284 h 1645"/>
                <a:gd name="T4" fmla="*/ 397 w 1644"/>
                <a:gd name="T5" fmla="*/ 454 h 1645"/>
                <a:gd name="T6" fmla="*/ 454 w 1644"/>
                <a:gd name="T7" fmla="*/ 511 h 1645"/>
                <a:gd name="T8" fmla="*/ 510 w 1644"/>
                <a:gd name="T9" fmla="*/ 567 h 1645"/>
                <a:gd name="T10" fmla="*/ 567 w 1644"/>
                <a:gd name="T11" fmla="*/ 624 h 1645"/>
                <a:gd name="T12" fmla="*/ 624 w 1644"/>
                <a:gd name="T13" fmla="*/ 737 h 1645"/>
                <a:gd name="T14" fmla="*/ 567 w 1644"/>
                <a:gd name="T15" fmla="*/ 851 h 1645"/>
                <a:gd name="T16" fmla="*/ 510 w 1644"/>
                <a:gd name="T17" fmla="*/ 908 h 1645"/>
                <a:gd name="T18" fmla="*/ 397 w 1644"/>
                <a:gd name="T19" fmla="*/ 964 h 1645"/>
                <a:gd name="T20" fmla="*/ 227 w 1644"/>
                <a:gd name="T21" fmla="*/ 1078 h 1645"/>
                <a:gd name="T22" fmla="*/ 170 w 1644"/>
                <a:gd name="T23" fmla="*/ 1191 h 1645"/>
                <a:gd name="T24" fmla="*/ 0 w 1644"/>
                <a:gd name="T25" fmla="*/ 1248 h 1645"/>
                <a:gd name="T26" fmla="*/ 113 w 1644"/>
                <a:gd name="T27" fmla="*/ 1304 h 1645"/>
                <a:gd name="T28" fmla="*/ 170 w 1644"/>
                <a:gd name="T29" fmla="*/ 1418 h 1645"/>
                <a:gd name="T30" fmla="*/ 397 w 1644"/>
                <a:gd name="T31" fmla="*/ 1361 h 1645"/>
                <a:gd name="T32" fmla="*/ 510 w 1644"/>
                <a:gd name="T33" fmla="*/ 1418 h 1645"/>
                <a:gd name="T34" fmla="*/ 567 w 1644"/>
                <a:gd name="T35" fmla="*/ 1475 h 1645"/>
                <a:gd name="T36" fmla="*/ 680 w 1644"/>
                <a:gd name="T37" fmla="*/ 1304 h 1645"/>
                <a:gd name="T38" fmla="*/ 737 w 1644"/>
                <a:gd name="T39" fmla="*/ 1248 h 1645"/>
                <a:gd name="T40" fmla="*/ 851 w 1644"/>
                <a:gd name="T41" fmla="*/ 1361 h 1645"/>
                <a:gd name="T42" fmla="*/ 907 w 1644"/>
                <a:gd name="T43" fmla="*/ 1418 h 1645"/>
                <a:gd name="T44" fmla="*/ 1021 w 1644"/>
                <a:gd name="T45" fmla="*/ 1531 h 1645"/>
                <a:gd name="T46" fmla="*/ 1134 w 1644"/>
                <a:gd name="T47" fmla="*/ 1475 h 1645"/>
                <a:gd name="T48" fmla="*/ 1191 w 1644"/>
                <a:gd name="T49" fmla="*/ 1531 h 1645"/>
                <a:gd name="T50" fmla="*/ 1304 w 1644"/>
                <a:gd name="T51" fmla="*/ 1588 h 1645"/>
                <a:gd name="T52" fmla="*/ 1361 w 1644"/>
                <a:gd name="T53" fmla="*/ 1645 h 1645"/>
                <a:gd name="T54" fmla="*/ 1474 w 1644"/>
                <a:gd name="T55" fmla="*/ 1588 h 1645"/>
                <a:gd name="T56" fmla="*/ 1531 w 1644"/>
                <a:gd name="T57" fmla="*/ 1531 h 1645"/>
                <a:gd name="T58" fmla="*/ 1588 w 1644"/>
                <a:gd name="T59" fmla="*/ 1418 h 1645"/>
                <a:gd name="T60" fmla="*/ 1644 w 1644"/>
                <a:gd name="T61" fmla="*/ 1304 h 1645"/>
                <a:gd name="T62" fmla="*/ 1418 w 1644"/>
                <a:gd name="T63" fmla="*/ 1191 h 1645"/>
                <a:gd name="T64" fmla="*/ 1304 w 1644"/>
                <a:gd name="T65" fmla="*/ 1248 h 1645"/>
                <a:gd name="T66" fmla="*/ 1247 w 1644"/>
                <a:gd name="T67" fmla="*/ 1134 h 1645"/>
                <a:gd name="T68" fmla="*/ 1134 w 1644"/>
                <a:gd name="T69" fmla="*/ 1021 h 1645"/>
                <a:gd name="T70" fmla="*/ 1077 w 1644"/>
                <a:gd name="T71" fmla="*/ 964 h 1645"/>
                <a:gd name="T72" fmla="*/ 1021 w 1644"/>
                <a:gd name="T73" fmla="*/ 908 h 1645"/>
                <a:gd name="T74" fmla="*/ 907 w 1644"/>
                <a:gd name="T75" fmla="*/ 737 h 1645"/>
                <a:gd name="T76" fmla="*/ 851 w 1644"/>
                <a:gd name="T77" fmla="*/ 681 h 1645"/>
                <a:gd name="T78" fmla="*/ 794 w 1644"/>
                <a:gd name="T79" fmla="*/ 624 h 1645"/>
                <a:gd name="T80" fmla="*/ 737 w 1644"/>
                <a:gd name="T81" fmla="*/ 170 h 1645"/>
                <a:gd name="T82" fmla="*/ 624 w 1644"/>
                <a:gd name="T83" fmla="*/ 57 h 1645"/>
                <a:gd name="T84" fmla="*/ 454 w 1644"/>
                <a:gd name="T85" fmla="*/ 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4" h="1645">
                  <a:moveTo>
                    <a:pt x="454" y="0"/>
                  </a:moveTo>
                  <a:lnTo>
                    <a:pt x="454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8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0" y="119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475"/>
                  </a:lnTo>
                  <a:lnTo>
                    <a:pt x="680" y="1475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361"/>
                  </a:lnTo>
                  <a:lnTo>
                    <a:pt x="907" y="1361"/>
                  </a:lnTo>
                  <a:lnTo>
                    <a:pt x="907" y="1418"/>
                  </a:lnTo>
                  <a:lnTo>
                    <a:pt x="1021" y="1418"/>
                  </a:lnTo>
                  <a:lnTo>
                    <a:pt x="1021" y="1531"/>
                  </a:lnTo>
                  <a:lnTo>
                    <a:pt x="1134" y="1531"/>
                  </a:lnTo>
                  <a:lnTo>
                    <a:pt x="1134" y="1475"/>
                  </a:lnTo>
                  <a:lnTo>
                    <a:pt x="1191" y="1475"/>
                  </a:lnTo>
                  <a:lnTo>
                    <a:pt x="1191" y="1531"/>
                  </a:lnTo>
                  <a:lnTo>
                    <a:pt x="1304" y="1531"/>
                  </a:lnTo>
                  <a:lnTo>
                    <a:pt x="1304" y="1588"/>
                  </a:lnTo>
                  <a:lnTo>
                    <a:pt x="1361" y="1588"/>
                  </a:lnTo>
                  <a:lnTo>
                    <a:pt x="1361" y="1645"/>
                  </a:lnTo>
                  <a:lnTo>
                    <a:pt x="1474" y="1645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644" y="1304"/>
                  </a:lnTo>
                  <a:lnTo>
                    <a:pt x="1644" y="1191"/>
                  </a:lnTo>
                  <a:lnTo>
                    <a:pt x="1418" y="1191"/>
                  </a:lnTo>
                  <a:lnTo>
                    <a:pt x="1418" y="1248"/>
                  </a:lnTo>
                  <a:lnTo>
                    <a:pt x="1304" y="124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21" y="908"/>
                  </a:lnTo>
                  <a:lnTo>
                    <a:pt x="1021" y="737"/>
                  </a:lnTo>
                  <a:lnTo>
                    <a:pt x="907" y="737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5292" y="6017"/>
              <a:ext cx="227" cy="226"/>
            </a:xfrm>
            <a:custGeom>
              <a:avLst/>
              <a:gdLst>
                <a:gd name="T0" fmla="*/ 0 w 227"/>
                <a:gd name="T1" fmla="*/ 56 h 226"/>
                <a:gd name="T2" fmla="*/ 113 w 227"/>
                <a:gd name="T3" fmla="*/ 56 h 226"/>
                <a:gd name="T4" fmla="*/ 113 w 227"/>
                <a:gd name="T5" fmla="*/ 0 h 226"/>
                <a:gd name="T6" fmla="*/ 170 w 227"/>
                <a:gd name="T7" fmla="*/ 0 h 226"/>
                <a:gd name="T8" fmla="*/ 170 w 227"/>
                <a:gd name="T9" fmla="*/ 113 h 226"/>
                <a:gd name="T10" fmla="*/ 227 w 227"/>
                <a:gd name="T11" fmla="*/ 113 h 226"/>
                <a:gd name="T12" fmla="*/ 227 w 227"/>
                <a:gd name="T13" fmla="*/ 226 h 226"/>
                <a:gd name="T14" fmla="*/ 113 w 227"/>
                <a:gd name="T15" fmla="*/ 226 h 226"/>
                <a:gd name="T16" fmla="*/ 113 w 227"/>
                <a:gd name="T17" fmla="*/ 170 h 226"/>
                <a:gd name="T18" fmla="*/ 57 w 227"/>
                <a:gd name="T19" fmla="*/ 170 h 226"/>
                <a:gd name="T20" fmla="*/ 57 w 227"/>
                <a:gd name="T21" fmla="*/ 113 h 226"/>
                <a:gd name="T22" fmla="*/ 0 w 227"/>
                <a:gd name="T23" fmla="*/ 113 h 226"/>
                <a:gd name="T24" fmla="*/ 0 w 227"/>
                <a:gd name="T25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6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4498" y="5223"/>
              <a:ext cx="1191" cy="1247"/>
            </a:xfrm>
            <a:custGeom>
              <a:avLst/>
              <a:gdLst>
                <a:gd name="T0" fmla="*/ 0 w 1191"/>
                <a:gd name="T1" fmla="*/ 283 h 1247"/>
                <a:gd name="T2" fmla="*/ 57 w 1191"/>
                <a:gd name="T3" fmla="*/ 340 h 1247"/>
                <a:gd name="T4" fmla="*/ 114 w 1191"/>
                <a:gd name="T5" fmla="*/ 623 h 1247"/>
                <a:gd name="T6" fmla="*/ 170 w 1191"/>
                <a:gd name="T7" fmla="*/ 680 h 1247"/>
                <a:gd name="T8" fmla="*/ 227 w 1191"/>
                <a:gd name="T9" fmla="*/ 964 h 1247"/>
                <a:gd name="T10" fmla="*/ 454 w 1191"/>
                <a:gd name="T11" fmla="*/ 1020 h 1247"/>
                <a:gd name="T12" fmla="*/ 567 w 1191"/>
                <a:gd name="T13" fmla="*/ 1190 h 1247"/>
                <a:gd name="T14" fmla="*/ 681 w 1191"/>
                <a:gd name="T15" fmla="*/ 1247 h 1247"/>
                <a:gd name="T16" fmla="*/ 737 w 1191"/>
                <a:gd name="T17" fmla="*/ 1190 h 1247"/>
                <a:gd name="T18" fmla="*/ 794 w 1191"/>
                <a:gd name="T19" fmla="*/ 1134 h 1247"/>
                <a:gd name="T20" fmla="*/ 737 w 1191"/>
                <a:gd name="T21" fmla="*/ 1077 h 1247"/>
                <a:gd name="T22" fmla="*/ 794 w 1191"/>
                <a:gd name="T23" fmla="*/ 1020 h 1247"/>
                <a:gd name="T24" fmla="*/ 907 w 1191"/>
                <a:gd name="T25" fmla="*/ 964 h 1247"/>
                <a:gd name="T26" fmla="*/ 851 w 1191"/>
                <a:gd name="T27" fmla="*/ 907 h 1247"/>
                <a:gd name="T28" fmla="*/ 794 w 1191"/>
                <a:gd name="T29" fmla="*/ 850 h 1247"/>
                <a:gd name="T30" fmla="*/ 851 w 1191"/>
                <a:gd name="T31" fmla="*/ 737 h 1247"/>
                <a:gd name="T32" fmla="*/ 1021 w 1191"/>
                <a:gd name="T33" fmla="*/ 623 h 1247"/>
                <a:gd name="T34" fmla="*/ 907 w 1191"/>
                <a:gd name="T35" fmla="*/ 510 h 1247"/>
                <a:gd name="T36" fmla="*/ 1134 w 1191"/>
                <a:gd name="T37" fmla="*/ 453 h 1247"/>
                <a:gd name="T38" fmla="*/ 1191 w 1191"/>
                <a:gd name="T39" fmla="*/ 397 h 1247"/>
                <a:gd name="T40" fmla="*/ 1021 w 1191"/>
                <a:gd name="T41" fmla="*/ 340 h 1247"/>
                <a:gd name="T42" fmla="*/ 964 w 1191"/>
                <a:gd name="T43" fmla="*/ 283 h 1247"/>
                <a:gd name="T44" fmla="*/ 851 w 1191"/>
                <a:gd name="T45" fmla="*/ 227 h 1247"/>
                <a:gd name="T46" fmla="*/ 794 w 1191"/>
                <a:gd name="T47" fmla="*/ 283 h 1247"/>
                <a:gd name="T48" fmla="*/ 681 w 1191"/>
                <a:gd name="T49" fmla="*/ 170 h 1247"/>
                <a:gd name="T50" fmla="*/ 567 w 1191"/>
                <a:gd name="T51" fmla="*/ 113 h 1247"/>
                <a:gd name="T52" fmla="*/ 511 w 1191"/>
                <a:gd name="T53" fmla="*/ 0 h 1247"/>
                <a:gd name="T54" fmla="*/ 397 w 1191"/>
                <a:gd name="T55" fmla="*/ 56 h 1247"/>
                <a:gd name="T56" fmla="*/ 340 w 1191"/>
                <a:gd name="T57" fmla="*/ 227 h 1247"/>
                <a:gd name="T58" fmla="*/ 227 w 1191"/>
                <a:gd name="T59" fmla="*/ 170 h 1247"/>
                <a:gd name="T60" fmla="*/ 170 w 1191"/>
                <a:gd name="T61" fmla="*/ 113 h 1247"/>
                <a:gd name="T62" fmla="*/ 57 w 1191"/>
                <a:gd name="T6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1" h="1247">
                  <a:moveTo>
                    <a:pt x="0" y="17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1190"/>
                  </a:lnTo>
                  <a:lnTo>
                    <a:pt x="681" y="1190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4612" y="6867"/>
              <a:ext cx="340" cy="284"/>
            </a:xfrm>
            <a:custGeom>
              <a:avLst/>
              <a:gdLst>
                <a:gd name="T0" fmla="*/ 56 w 340"/>
                <a:gd name="T1" fmla="*/ 0 h 284"/>
                <a:gd name="T2" fmla="*/ 56 w 340"/>
                <a:gd name="T3" fmla="*/ 57 h 284"/>
                <a:gd name="T4" fmla="*/ 0 w 340"/>
                <a:gd name="T5" fmla="*/ 57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113 w 340"/>
                <a:gd name="T13" fmla="*/ 284 h 284"/>
                <a:gd name="T14" fmla="*/ 113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57 h 284"/>
                <a:gd name="T24" fmla="*/ 113 w 340"/>
                <a:gd name="T25" fmla="*/ 57 h 284"/>
                <a:gd name="T26" fmla="*/ 113 w 340"/>
                <a:gd name="T27" fmla="*/ 0 h 284"/>
                <a:gd name="T28" fmla="*/ 56 w 340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57 w 1588"/>
                <a:gd name="T1" fmla="*/ 226 h 1020"/>
                <a:gd name="T2" fmla="*/ 113 w 1588"/>
                <a:gd name="T3" fmla="*/ 283 h 1020"/>
                <a:gd name="T4" fmla="*/ 57 w 1588"/>
                <a:gd name="T5" fmla="*/ 340 h 1020"/>
                <a:gd name="T6" fmla="*/ 0 w 1588"/>
                <a:gd name="T7" fmla="*/ 397 h 1020"/>
                <a:gd name="T8" fmla="*/ 113 w 1588"/>
                <a:gd name="T9" fmla="*/ 567 h 1020"/>
                <a:gd name="T10" fmla="*/ 170 w 1588"/>
                <a:gd name="T11" fmla="*/ 623 h 1020"/>
                <a:gd name="T12" fmla="*/ 284 w 1588"/>
                <a:gd name="T13" fmla="*/ 680 h 1020"/>
                <a:gd name="T14" fmla="*/ 397 w 1588"/>
                <a:gd name="T15" fmla="*/ 623 h 1020"/>
                <a:gd name="T16" fmla="*/ 454 w 1588"/>
                <a:gd name="T17" fmla="*/ 680 h 1020"/>
                <a:gd name="T18" fmla="*/ 567 w 1588"/>
                <a:gd name="T19" fmla="*/ 737 h 1020"/>
                <a:gd name="T20" fmla="*/ 737 w 1588"/>
                <a:gd name="T21" fmla="*/ 680 h 1020"/>
                <a:gd name="T22" fmla="*/ 794 w 1588"/>
                <a:gd name="T23" fmla="*/ 737 h 1020"/>
                <a:gd name="T24" fmla="*/ 851 w 1588"/>
                <a:gd name="T25" fmla="*/ 850 h 1020"/>
                <a:gd name="T26" fmla="*/ 737 w 1588"/>
                <a:gd name="T27" fmla="*/ 1020 h 1020"/>
                <a:gd name="T28" fmla="*/ 851 w 1588"/>
                <a:gd name="T29" fmla="*/ 964 h 1020"/>
                <a:gd name="T30" fmla="*/ 1021 w 1588"/>
                <a:gd name="T31" fmla="*/ 907 h 1020"/>
                <a:gd name="T32" fmla="*/ 964 w 1588"/>
                <a:gd name="T33" fmla="*/ 680 h 1020"/>
                <a:gd name="T34" fmla="*/ 1021 w 1588"/>
                <a:gd name="T35" fmla="*/ 567 h 1020"/>
                <a:gd name="T36" fmla="*/ 1077 w 1588"/>
                <a:gd name="T37" fmla="*/ 510 h 1020"/>
                <a:gd name="T38" fmla="*/ 1134 w 1588"/>
                <a:gd name="T39" fmla="*/ 453 h 1020"/>
                <a:gd name="T40" fmla="*/ 1361 w 1588"/>
                <a:gd name="T41" fmla="*/ 397 h 1020"/>
                <a:gd name="T42" fmla="*/ 1474 w 1588"/>
                <a:gd name="T43" fmla="*/ 340 h 1020"/>
                <a:gd name="T44" fmla="*/ 1531 w 1588"/>
                <a:gd name="T45" fmla="*/ 283 h 1020"/>
                <a:gd name="T46" fmla="*/ 1588 w 1588"/>
                <a:gd name="T47" fmla="*/ 226 h 1020"/>
                <a:gd name="T48" fmla="*/ 1474 w 1588"/>
                <a:gd name="T49" fmla="*/ 56 h 1020"/>
                <a:gd name="T50" fmla="*/ 1361 w 1588"/>
                <a:gd name="T51" fmla="*/ 0 h 1020"/>
                <a:gd name="T52" fmla="*/ 1247 w 1588"/>
                <a:gd name="T53" fmla="*/ 170 h 1020"/>
                <a:gd name="T54" fmla="*/ 1134 w 1588"/>
                <a:gd name="T55" fmla="*/ 226 h 1020"/>
                <a:gd name="T56" fmla="*/ 1191 w 1588"/>
                <a:gd name="T57" fmla="*/ 283 h 1020"/>
                <a:gd name="T58" fmla="*/ 1247 w 1588"/>
                <a:gd name="T59" fmla="*/ 340 h 1020"/>
                <a:gd name="T60" fmla="*/ 1191 w 1588"/>
                <a:gd name="T61" fmla="*/ 397 h 1020"/>
                <a:gd name="T62" fmla="*/ 1134 w 1588"/>
                <a:gd name="T63" fmla="*/ 340 h 1020"/>
                <a:gd name="T64" fmla="*/ 1021 w 1588"/>
                <a:gd name="T65" fmla="*/ 397 h 1020"/>
                <a:gd name="T66" fmla="*/ 737 w 1588"/>
                <a:gd name="T67" fmla="*/ 453 h 1020"/>
                <a:gd name="T68" fmla="*/ 680 w 1588"/>
                <a:gd name="T69" fmla="*/ 397 h 1020"/>
                <a:gd name="T70" fmla="*/ 454 w 1588"/>
                <a:gd name="T71" fmla="*/ 453 h 1020"/>
                <a:gd name="T72" fmla="*/ 397 w 1588"/>
                <a:gd name="T73" fmla="*/ 397 h 1020"/>
                <a:gd name="T74" fmla="*/ 284 w 1588"/>
                <a:gd name="T75" fmla="*/ 283 h 1020"/>
                <a:gd name="T76" fmla="*/ 227 w 1588"/>
                <a:gd name="T77" fmla="*/ 170 h 1020"/>
                <a:gd name="T78" fmla="*/ 170 w 1588"/>
                <a:gd name="T79" fmla="*/ 113 h 1020"/>
                <a:gd name="T80" fmla="*/ 113 w 1588"/>
                <a:gd name="T81" fmla="*/ 5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20">
                  <a:moveTo>
                    <a:pt x="57" y="56"/>
                  </a:move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851" y="1020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8" y="283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56"/>
                  </a:lnTo>
                  <a:lnTo>
                    <a:pt x="1361" y="56"/>
                  </a:lnTo>
                  <a:lnTo>
                    <a:pt x="1361" y="0"/>
                  </a:lnTo>
                  <a:lnTo>
                    <a:pt x="1247" y="0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3704" y="5223"/>
              <a:ext cx="1134" cy="1417"/>
            </a:xfrm>
            <a:custGeom>
              <a:avLst/>
              <a:gdLst>
                <a:gd name="T0" fmla="*/ 57 w 1134"/>
                <a:gd name="T1" fmla="*/ 227 h 1417"/>
                <a:gd name="T2" fmla="*/ 227 w 1134"/>
                <a:gd name="T3" fmla="*/ 170 h 1417"/>
                <a:gd name="T4" fmla="*/ 284 w 1134"/>
                <a:gd name="T5" fmla="*/ 56 h 1417"/>
                <a:gd name="T6" fmla="*/ 454 w 1134"/>
                <a:gd name="T7" fmla="*/ 0 h 1417"/>
                <a:gd name="T8" fmla="*/ 567 w 1134"/>
                <a:gd name="T9" fmla="*/ 56 h 1417"/>
                <a:gd name="T10" fmla="*/ 624 w 1134"/>
                <a:gd name="T11" fmla="*/ 170 h 1417"/>
                <a:gd name="T12" fmla="*/ 794 w 1134"/>
                <a:gd name="T13" fmla="*/ 283 h 1417"/>
                <a:gd name="T14" fmla="*/ 851 w 1134"/>
                <a:gd name="T15" fmla="*/ 340 h 1417"/>
                <a:gd name="T16" fmla="*/ 908 w 1134"/>
                <a:gd name="T17" fmla="*/ 623 h 1417"/>
                <a:gd name="T18" fmla="*/ 964 w 1134"/>
                <a:gd name="T19" fmla="*/ 680 h 1417"/>
                <a:gd name="T20" fmla="*/ 1021 w 1134"/>
                <a:gd name="T21" fmla="*/ 964 h 1417"/>
                <a:gd name="T22" fmla="*/ 1134 w 1134"/>
                <a:gd name="T23" fmla="*/ 1134 h 1417"/>
                <a:gd name="T24" fmla="*/ 1021 w 1134"/>
                <a:gd name="T25" fmla="*/ 1190 h 1417"/>
                <a:gd name="T26" fmla="*/ 1078 w 1134"/>
                <a:gd name="T27" fmla="*/ 1247 h 1417"/>
                <a:gd name="T28" fmla="*/ 1134 w 1134"/>
                <a:gd name="T29" fmla="*/ 1304 h 1417"/>
                <a:gd name="T30" fmla="*/ 1078 w 1134"/>
                <a:gd name="T31" fmla="*/ 1361 h 1417"/>
                <a:gd name="T32" fmla="*/ 1021 w 1134"/>
                <a:gd name="T33" fmla="*/ 1304 h 1417"/>
                <a:gd name="T34" fmla="*/ 908 w 1134"/>
                <a:gd name="T35" fmla="*/ 1361 h 1417"/>
                <a:gd name="T36" fmla="*/ 624 w 1134"/>
                <a:gd name="T37" fmla="*/ 1417 h 1417"/>
                <a:gd name="T38" fmla="*/ 567 w 1134"/>
                <a:gd name="T39" fmla="*/ 1361 h 1417"/>
                <a:gd name="T40" fmla="*/ 341 w 1134"/>
                <a:gd name="T41" fmla="*/ 1417 h 1417"/>
                <a:gd name="T42" fmla="*/ 284 w 1134"/>
                <a:gd name="T43" fmla="*/ 1361 h 1417"/>
                <a:gd name="T44" fmla="*/ 171 w 1134"/>
                <a:gd name="T45" fmla="*/ 1247 h 1417"/>
                <a:gd name="T46" fmla="*/ 114 w 1134"/>
                <a:gd name="T47" fmla="*/ 1134 h 1417"/>
                <a:gd name="T48" fmla="*/ 57 w 1134"/>
                <a:gd name="T49" fmla="*/ 1077 h 1417"/>
                <a:gd name="T50" fmla="*/ 0 w 1134"/>
                <a:gd name="T51" fmla="*/ 1020 h 1417"/>
                <a:gd name="T52" fmla="*/ 114 w 1134"/>
                <a:gd name="T53" fmla="*/ 850 h 1417"/>
                <a:gd name="T54" fmla="*/ 57 w 1134"/>
                <a:gd name="T55" fmla="*/ 794 h 1417"/>
                <a:gd name="T56" fmla="*/ 0 w 1134"/>
                <a:gd name="T57" fmla="*/ 737 h 1417"/>
                <a:gd name="T58" fmla="*/ 57 w 1134"/>
                <a:gd name="T59" fmla="*/ 623 h 1417"/>
                <a:gd name="T60" fmla="*/ 114 w 1134"/>
                <a:gd name="T61" fmla="*/ 567 h 1417"/>
                <a:gd name="T62" fmla="*/ 171 w 1134"/>
                <a:gd name="T63" fmla="*/ 510 h 1417"/>
                <a:gd name="T64" fmla="*/ 57 w 1134"/>
                <a:gd name="T65" fmla="*/ 45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417">
                  <a:moveTo>
                    <a:pt x="57" y="453"/>
                  </a:moveTo>
                  <a:lnTo>
                    <a:pt x="57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64"/>
                  </a:lnTo>
                  <a:lnTo>
                    <a:pt x="1134" y="964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247"/>
                  </a:lnTo>
                  <a:lnTo>
                    <a:pt x="1134" y="1247"/>
                  </a:lnTo>
                  <a:lnTo>
                    <a:pt x="1134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67" y="1417"/>
                  </a:lnTo>
                  <a:lnTo>
                    <a:pt x="567" y="1361"/>
                  </a:lnTo>
                  <a:lnTo>
                    <a:pt x="341" y="136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171" y="1361"/>
                  </a:lnTo>
                  <a:lnTo>
                    <a:pt x="17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0" y="107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453"/>
                  </a:lnTo>
                  <a:lnTo>
                    <a:pt x="57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684" y="5846"/>
              <a:ext cx="1134" cy="908"/>
            </a:xfrm>
            <a:custGeom>
              <a:avLst/>
              <a:gdLst>
                <a:gd name="T0" fmla="*/ 1020 w 1134"/>
                <a:gd name="T1" fmla="*/ 908 h 908"/>
                <a:gd name="T2" fmla="*/ 1020 w 1134"/>
                <a:gd name="T3" fmla="*/ 738 h 908"/>
                <a:gd name="T4" fmla="*/ 907 w 1134"/>
                <a:gd name="T5" fmla="*/ 738 h 908"/>
                <a:gd name="T6" fmla="*/ 907 w 1134"/>
                <a:gd name="T7" fmla="*/ 681 h 908"/>
                <a:gd name="T8" fmla="*/ 964 w 1134"/>
                <a:gd name="T9" fmla="*/ 681 h 908"/>
                <a:gd name="T10" fmla="*/ 964 w 1134"/>
                <a:gd name="T11" fmla="*/ 624 h 908"/>
                <a:gd name="T12" fmla="*/ 1020 w 1134"/>
                <a:gd name="T13" fmla="*/ 624 h 908"/>
                <a:gd name="T14" fmla="*/ 1020 w 1134"/>
                <a:gd name="T15" fmla="*/ 567 h 908"/>
                <a:gd name="T16" fmla="*/ 964 w 1134"/>
                <a:gd name="T17" fmla="*/ 567 h 908"/>
                <a:gd name="T18" fmla="*/ 964 w 1134"/>
                <a:gd name="T19" fmla="*/ 397 h 908"/>
                <a:gd name="T20" fmla="*/ 1134 w 1134"/>
                <a:gd name="T21" fmla="*/ 397 h 908"/>
                <a:gd name="T22" fmla="*/ 1134 w 1134"/>
                <a:gd name="T23" fmla="*/ 171 h 908"/>
                <a:gd name="T24" fmla="*/ 1077 w 1134"/>
                <a:gd name="T25" fmla="*/ 171 h 908"/>
                <a:gd name="T26" fmla="*/ 1077 w 1134"/>
                <a:gd name="T27" fmla="*/ 114 h 908"/>
                <a:gd name="T28" fmla="*/ 1020 w 1134"/>
                <a:gd name="T29" fmla="*/ 114 h 908"/>
                <a:gd name="T30" fmla="*/ 1020 w 1134"/>
                <a:gd name="T31" fmla="*/ 57 h 908"/>
                <a:gd name="T32" fmla="*/ 907 w 1134"/>
                <a:gd name="T33" fmla="*/ 57 h 908"/>
                <a:gd name="T34" fmla="*/ 907 w 1134"/>
                <a:gd name="T35" fmla="*/ 0 h 908"/>
                <a:gd name="T36" fmla="*/ 794 w 1134"/>
                <a:gd name="T37" fmla="*/ 0 h 908"/>
                <a:gd name="T38" fmla="*/ 794 w 1134"/>
                <a:gd name="T39" fmla="*/ 57 h 908"/>
                <a:gd name="T40" fmla="*/ 737 w 1134"/>
                <a:gd name="T41" fmla="*/ 57 h 908"/>
                <a:gd name="T42" fmla="*/ 737 w 1134"/>
                <a:gd name="T43" fmla="*/ 0 h 908"/>
                <a:gd name="T44" fmla="*/ 453 w 1134"/>
                <a:gd name="T45" fmla="*/ 0 h 908"/>
                <a:gd name="T46" fmla="*/ 453 w 1134"/>
                <a:gd name="T47" fmla="*/ 57 h 908"/>
                <a:gd name="T48" fmla="*/ 397 w 1134"/>
                <a:gd name="T49" fmla="*/ 57 h 908"/>
                <a:gd name="T50" fmla="*/ 397 w 1134"/>
                <a:gd name="T51" fmla="*/ 171 h 908"/>
                <a:gd name="T52" fmla="*/ 170 w 1134"/>
                <a:gd name="T53" fmla="*/ 171 h 908"/>
                <a:gd name="T54" fmla="*/ 170 w 1134"/>
                <a:gd name="T55" fmla="*/ 397 h 908"/>
                <a:gd name="T56" fmla="*/ 113 w 1134"/>
                <a:gd name="T57" fmla="*/ 397 h 908"/>
                <a:gd name="T58" fmla="*/ 113 w 1134"/>
                <a:gd name="T59" fmla="*/ 454 h 908"/>
                <a:gd name="T60" fmla="*/ 56 w 1134"/>
                <a:gd name="T61" fmla="*/ 454 h 908"/>
                <a:gd name="T62" fmla="*/ 56 w 1134"/>
                <a:gd name="T63" fmla="*/ 511 h 908"/>
                <a:gd name="T64" fmla="*/ 0 w 1134"/>
                <a:gd name="T65" fmla="*/ 511 h 908"/>
                <a:gd name="T66" fmla="*/ 0 w 1134"/>
                <a:gd name="T67" fmla="*/ 624 h 908"/>
                <a:gd name="T68" fmla="*/ 56 w 1134"/>
                <a:gd name="T69" fmla="*/ 624 h 908"/>
                <a:gd name="T70" fmla="*/ 56 w 1134"/>
                <a:gd name="T71" fmla="*/ 567 h 908"/>
                <a:gd name="T72" fmla="*/ 113 w 1134"/>
                <a:gd name="T73" fmla="*/ 567 h 908"/>
                <a:gd name="T74" fmla="*/ 113 w 1134"/>
                <a:gd name="T75" fmla="*/ 624 h 908"/>
                <a:gd name="T76" fmla="*/ 170 w 1134"/>
                <a:gd name="T77" fmla="*/ 624 h 908"/>
                <a:gd name="T78" fmla="*/ 170 w 1134"/>
                <a:gd name="T79" fmla="*/ 681 h 908"/>
                <a:gd name="T80" fmla="*/ 283 w 1134"/>
                <a:gd name="T81" fmla="*/ 681 h 908"/>
                <a:gd name="T82" fmla="*/ 283 w 1134"/>
                <a:gd name="T83" fmla="*/ 738 h 908"/>
                <a:gd name="T84" fmla="*/ 340 w 1134"/>
                <a:gd name="T85" fmla="*/ 738 h 908"/>
                <a:gd name="T86" fmla="*/ 340 w 1134"/>
                <a:gd name="T87" fmla="*/ 794 h 908"/>
                <a:gd name="T88" fmla="*/ 624 w 1134"/>
                <a:gd name="T89" fmla="*/ 794 h 908"/>
                <a:gd name="T90" fmla="*/ 624 w 1134"/>
                <a:gd name="T91" fmla="*/ 851 h 908"/>
                <a:gd name="T92" fmla="*/ 680 w 1134"/>
                <a:gd name="T93" fmla="*/ 851 h 908"/>
                <a:gd name="T94" fmla="*/ 680 w 1134"/>
                <a:gd name="T95" fmla="*/ 908 h 908"/>
                <a:gd name="T96" fmla="*/ 794 w 1134"/>
                <a:gd name="T97" fmla="*/ 908 h 908"/>
                <a:gd name="T98" fmla="*/ 794 w 1134"/>
                <a:gd name="T99" fmla="*/ 851 h 908"/>
                <a:gd name="T100" fmla="*/ 907 w 1134"/>
                <a:gd name="T101" fmla="*/ 851 h 908"/>
                <a:gd name="T102" fmla="*/ 907 w 1134"/>
                <a:gd name="T103" fmla="*/ 908 h 908"/>
                <a:gd name="T104" fmla="*/ 1020 w 1134"/>
                <a:gd name="T105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08">
                  <a:moveTo>
                    <a:pt x="1020" y="908"/>
                  </a:moveTo>
                  <a:lnTo>
                    <a:pt x="1020" y="738"/>
                  </a:lnTo>
                  <a:lnTo>
                    <a:pt x="907" y="738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71"/>
                  </a:lnTo>
                  <a:lnTo>
                    <a:pt x="170" y="17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908"/>
                  </a:lnTo>
                  <a:lnTo>
                    <a:pt x="1020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2344" y="4939"/>
              <a:ext cx="623" cy="681"/>
            </a:xfrm>
            <a:custGeom>
              <a:avLst/>
              <a:gdLst>
                <a:gd name="T0" fmla="*/ 623 w 623"/>
                <a:gd name="T1" fmla="*/ 454 h 681"/>
                <a:gd name="T2" fmla="*/ 623 w 623"/>
                <a:gd name="T3" fmla="*/ 511 h 681"/>
                <a:gd name="T4" fmla="*/ 567 w 623"/>
                <a:gd name="T5" fmla="*/ 511 h 681"/>
                <a:gd name="T6" fmla="*/ 567 w 623"/>
                <a:gd name="T7" fmla="*/ 681 h 681"/>
                <a:gd name="T8" fmla="*/ 340 w 623"/>
                <a:gd name="T9" fmla="*/ 681 h 681"/>
                <a:gd name="T10" fmla="*/ 340 w 623"/>
                <a:gd name="T11" fmla="*/ 624 h 681"/>
                <a:gd name="T12" fmla="*/ 170 w 623"/>
                <a:gd name="T13" fmla="*/ 624 h 681"/>
                <a:gd name="T14" fmla="*/ 170 w 623"/>
                <a:gd name="T15" fmla="*/ 567 h 681"/>
                <a:gd name="T16" fmla="*/ 56 w 623"/>
                <a:gd name="T17" fmla="*/ 567 h 681"/>
                <a:gd name="T18" fmla="*/ 56 w 623"/>
                <a:gd name="T19" fmla="*/ 624 h 681"/>
                <a:gd name="T20" fmla="*/ 0 w 623"/>
                <a:gd name="T21" fmla="*/ 624 h 681"/>
                <a:gd name="T22" fmla="*/ 0 w 623"/>
                <a:gd name="T23" fmla="*/ 397 h 681"/>
                <a:gd name="T24" fmla="*/ 56 w 623"/>
                <a:gd name="T25" fmla="*/ 397 h 681"/>
                <a:gd name="T26" fmla="*/ 56 w 623"/>
                <a:gd name="T27" fmla="*/ 340 h 681"/>
                <a:gd name="T28" fmla="*/ 170 w 623"/>
                <a:gd name="T29" fmla="*/ 340 h 681"/>
                <a:gd name="T30" fmla="*/ 170 w 623"/>
                <a:gd name="T31" fmla="*/ 284 h 681"/>
                <a:gd name="T32" fmla="*/ 226 w 623"/>
                <a:gd name="T33" fmla="*/ 284 h 681"/>
                <a:gd name="T34" fmla="*/ 226 w 623"/>
                <a:gd name="T35" fmla="*/ 170 h 681"/>
                <a:gd name="T36" fmla="*/ 283 w 623"/>
                <a:gd name="T37" fmla="*/ 170 h 681"/>
                <a:gd name="T38" fmla="*/ 283 w 623"/>
                <a:gd name="T39" fmla="*/ 114 h 681"/>
                <a:gd name="T40" fmla="*/ 340 w 623"/>
                <a:gd name="T41" fmla="*/ 114 h 681"/>
                <a:gd name="T42" fmla="*/ 340 w 623"/>
                <a:gd name="T43" fmla="*/ 57 h 681"/>
                <a:gd name="T44" fmla="*/ 396 w 623"/>
                <a:gd name="T45" fmla="*/ 57 h 681"/>
                <a:gd name="T46" fmla="*/ 396 w 623"/>
                <a:gd name="T47" fmla="*/ 0 h 681"/>
                <a:gd name="T48" fmla="*/ 453 w 623"/>
                <a:gd name="T49" fmla="*/ 0 h 681"/>
                <a:gd name="T50" fmla="*/ 453 w 623"/>
                <a:gd name="T51" fmla="*/ 57 h 681"/>
                <a:gd name="T52" fmla="*/ 510 w 623"/>
                <a:gd name="T53" fmla="*/ 57 h 681"/>
                <a:gd name="T54" fmla="*/ 510 w 623"/>
                <a:gd name="T55" fmla="*/ 170 h 681"/>
                <a:gd name="T56" fmla="*/ 453 w 623"/>
                <a:gd name="T57" fmla="*/ 170 h 681"/>
                <a:gd name="T58" fmla="*/ 453 w 623"/>
                <a:gd name="T59" fmla="*/ 397 h 681"/>
                <a:gd name="T60" fmla="*/ 510 w 623"/>
                <a:gd name="T61" fmla="*/ 397 h 681"/>
                <a:gd name="T62" fmla="*/ 510 w 623"/>
                <a:gd name="T63" fmla="*/ 454 h 681"/>
                <a:gd name="T64" fmla="*/ 623 w 623"/>
                <a:gd name="T6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681">
                  <a:moveTo>
                    <a:pt x="623" y="454"/>
                  </a:moveTo>
                  <a:lnTo>
                    <a:pt x="623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1947" y="5393"/>
              <a:ext cx="1928" cy="1020"/>
            </a:xfrm>
            <a:custGeom>
              <a:avLst/>
              <a:gdLst>
                <a:gd name="T0" fmla="*/ 170 w 1928"/>
                <a:gd name="T1" fmla="*/ 57 h 1020"/>
                <a:gd name="T2" fmla="*/ 226 w 1928"/>
                <a:gd name="T3" fmla="*/ 113 h 1020"/>
                <a:gd name="T4" fmla="*/ 283 w 1928"/>
                <a:gd name="T5" fmla="*/ 57 h 1020"/>
                <a:gd name="T6" fmla="*/ 397 w 1928"/>
                <a:gd name="T7" fmla="*/ 113 h 1020"/>
                <a:gd name="T8" fmla="*/ 453 w 1928"/>
                <a:gd name="T9" fmla="*/ 170 h 1020"/>
                <a:gd name="T10" fmla="*/ 567 w 1928"/>
                <a:gd name="T11" fmla="*/ 113 h 1020"/>
                <a:gd name="T12" fmla="*/ 737 w 1928"/>
                <a:gd name="T13" fmla="*/ 170 h 1020"/>
                <a:gd name="T14" fmla="*/ 964 w 1928"/>
                <a:gd name="T15" fmla="*/ 227 h 1020"/>
                <a:gd name="T16" fmla="*/ 1020 w 1928"/>
                <a:gd name="T17" fmla="*/ 57 h 1020"/>
                <a:gd name="T18" fmla="*/ 1077 w 1928"/>
                <a:gd name="T19" fmla="*/ 0 h 1020"/>
                <a:gd name="T20" fmla="*/ 1247 w 1928"/>
                <a:gd name="T21" fmla="*/ 57 h 1020"/>
                <a:gd name="T22" fmla="*/ 1474 w 1928"/>
                <a:gd name="T23" fmla="*/ 283 h 1020"/>
                <a:gd name="T24" fmla="*/ 1531 w 1928"/>
                <a:gd name="T25" fmla="*/ 340 h 1020"/>
                <a:gd name="T26" fmla="*/ 1587 w 1928"/>
                <a:gd name="T27" fmla="*/ 397 h 1020"/>
                <a:gd name="T28" fmla="*/ 1701 w 1928"/>
                <a:gd name="T29" fmla="*/ 340 h 1020"/>
                <a:gd name="T30" fmla="*/ 1757 w 1928"/>
                <a:gd name="T31" fmla="*/ 397 h 1020"/>
                <a:gd name="T32" fmla="*/ 1814 w 1928"/>
                <a:gd name="T33" fmla="*/ 340 h 1020"/>
                <a:gd name="T34" fmla="*/ 1928 w 1928"/>
                <a:gd name="T35" fmla="*/ 283 h 1020"/>
                <a:gd name="T36" fmla="*/ 1871 w 1928"/>
                <a:gd name="T37" fmla="*/ 340 h 1020"/>
                <a:gd name="T38" fmla="*/ 1814 w 1928"/>
                <a:gd name="T39" fmla="*/ 397 h 1020"/>
                <a:gd name="T40" fmla="*/ 1757 w 1928"/>
                <a:gd name="T41" fmla="*/ 453 h 1020"/>
                <a:gd name="T42" fmla="*/ 1644 w 1928"/>
                <a:gd name="T43" fmla="*/ 510 h 1020"/>
                <a:gd name="T44" fmla="*/ 1531 w 1928"/>
                <a:gd name="T45" fmla="*/ 453 h 1020"/>
                <a:gd name="T46" fmla="*/ 1474 w 1928"/>
                <a:gd name="T47" fmla="*/ 510 h 1020"/>
                <a:gd name="T48" fmla="*/ 1190 w 1928"/>
                <a:gd name="T49" fmla="*/ 453 h 1020"/>
                <a:gd name="T50" fmla="*/ 1134 w 1928"/>
                <a:gd name="T51" fmla="*/ 510 h 1020"/>
                <a:gd name="T52" fmla="*/ 907 w 1928"/>
                <a:gd name="T53" fmla="*/ 624 h 1020"/>
                <a:gd name="T54" fmla="*/ 850 w 1928"/>
                <a:gd name="T55" fmla="*/ 850 h 1020"/>
                <a:gd name="T56" fmla="*/ 793 w 1928"/>
                <a:gd name="T57" fmla="*/ 907 h 1020"/>
                <a:gd name="T58" fmla="*/ 737 w 1928"/>
                <a:gd name="T59" fmla="*/ 964 h 1020"/>
                <a:gd name="T60" fmla="*/ 623 w 1928"/>
                <a:gd name="T61" fmla="*/ 1020 h 1020"/>
                <a:gd name="T62" fmla="*/ 453 w 1928"/>
                <a:gd name="T63" fmla="*/ 907 h 1020"/>
                <a:gd name="T64" fmla="*/ 397 w 1928"/>
                <a:gd name="T65" fmla="*/ 850 h 1020"/>
                <a:gd name="T66" fmla="*/ 340 w 1928"/>
                <a:gd name="T67" fmla="*/ 794 h 1020"/>
                <a:gd name="T68" fmla="*/ 283 w 1928"/>
                <a:gd name="T69" fmla="*/ 397 h 1020"/>
                <a:gd name="T70" fmla="*/ 113 w 1928"/>
                <a:gd name="T71" fmla="*/ 340 h 1020"/>
                <a:gd name="T72" fmla="*/ 56 w 1928"/>
                <a:gd name="T73" fmla="*/ 283 h 1020"/>
                <a:gd name="T74" fmla="*/ 0 w 1928"/>
                <a:gd name="T75" fmla="*/ 170 h 1020"/>
                <a:gd name="T76" fmla="*/ 56 w 1928"/>
                <a:gd name="T77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020">
                  <a:moveTo>
                    <a:pt x="56" y="57"/>
                  </a:moveTo>
                  <a:lnTo>
                    <a:pt x="170" y="57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283"/>
                  </a:lnTo>
                  <a:lnTo>
                    <a:pt x="1474" y="283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340"/>
                  </a:lnTo>
                  <a:lnTo>
                    <a:pt x="1701" y="340"/>
                  </a:lnTo>
                  <a:lnTo>
                    <a:pt x="1701" y="397"/>
                  </a:lnTo>
                  <a:lnTo>
                    <a:pt x="1757" y="397"/>
                  </a:lnTo>
                  <a:lnTo>
                    <a:pt x="1757" y="340"/>
                  </a:lnTo>
                  <a:lnTo>
                    <a:pt x="1814" y="340"/>
                  </a:lnTo>
                  <a:lnTo>
                    <a:pt x="1814" y="283"/>
                  </a:lnTo>
                  <a:lnTo>
                    <a:pt x="1928" y="283"/>
                  </a:lnTo>
                  <a:lnTo>
                    <a:pt x="1928" y="340"/>
                  </a:lnTo>
                  <a:lnTo>
                    <a:pt x="1871" y="340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453"/>
                  </a:lnTo>
                  <a:lnTo>
                    <a:pt x="1757" y="453"/>
                  </a:lnTo>
                  <a:lnTo>
                    <a:pt x="1757" y="510"/>
                  </a:lnTo>
                  <a:lnTo>
                    <a:pt x="1644" y="510"/>
                  </a:lnTo>
                  <a:lnTo>
                    <a:pt x="1644" y="453"/>
                  </a:lnTo>
                  <a:lnTo>
                    <a:pt x="1531" y="453"/>
                  </a:lnTo>
                  <a:lnTo>
                    <a:pt x="1531" y="510"/>
                  </a:lnTo>
                  <a:lnTo>
                    <a:pt x="1474" y="510"/>
                  </a:lnTo>
                  <a:lnTo>
                    <a:pt x="1474" y="453"/>
                  </a:lnTo>
                  <a:lnTo>
                    <a:pt x="1190" y="453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907" y="62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1550" y="4089"/>
              <a:ext cx="1134" cy="1020"/>
            </a:xfrm>
            <a:custGeom>
              <a:avLst/>
              <a:gdLst>
                <a:gd name="T0" fmla="*/ 794 w 1134"/>
                <a:gd name="T1" fmla="*/ 0 h 1020"/>
                <a:gd name="T2" fmla="*/ 737 w 1134"/>
                <a:gd name="T3" fmla="*/ 0 h 1020"/>
                <a:gd name="T4" fmla="*/ 737 w 1134"/>
                <a:gd name="T5" fmla="*/ 56 h 1020"/>
                <a:gd name="T6" fmla="*/ 680 w 1134"/>
                <a:gd name="T7" fmla="*/ 56 h 1020"/>
                <a:gd name="T8" fmla="*/ 680 w 1134"/>
                <a:gd name="T9" fmla="*/ 0 h 1020"/>
                <a:gd name="T10" fmla="*/ 510 w 1134"/>
                <a:gd name="T11" fmla="*/ 0 h 1020"/>
                <a:gd name="T12" fmla="*/ 510 w 1134"/>
                <a:gd name="T13" fmla="*/ 56 h 1020"/>
                <a:gd name="T14" fmla="*/ 340 w 1134"/>
                <a:gd name="T15" fmla="*/ 56 h 1020"/>
                <a:gd name="T16" fmla="*/ 340 w 1134"/>
                <a:gd name="T17" fmla="*/ 170 h 1020"/>
                <a:gd name="T18" fmla="*/ 283 w 1134"/>
                <a:gd name="T19" fmla="*/ 170 h 1020"/>
                <a:gd name="T20" fmla="*/ 283 w 1134"/>
                <a:gd name="T21" fmla="*/ 340 h 1020"/>
                <a:gd name="T22" fmla="*/ 227 w 1134"/>
                <a:gd name="T23" fmla="*/ 340 h 1020"/>
                <a:gd name="T24" fmla="*/ 227 w 1134"/>
                <a:gd name="T25" fmla="*/ 453 h 1020"/>
                <a:gd name="T26" fmla="*/ 170 w 1134"/>
                <a:gd name="T27" fmla="*/ 453 h 1020"/>
                <a:gd name="T28" fmla="*/ 170 w 1134"/>
                <a:gd name="T29" fmla="*/ 510 h 1020"/>
                <a:gd name="T30" fmla="*/ 56 w 1134"/>
                <a:gd name="T31" fmla="*/ 510 h 1020"/>
                <a:gd name="T32" fmla="*/ 56 w 1134"/>
                <a:gd name="T33" fmla="*/ 567 h 1020"/>
                <a:gd name="T34" fmla="*/ 0 w 1134"/>
                <a:gd name="T35" fmla="*/ 567 h 1020"/>
                <a:gd name="T36" fmla="*/ 0 w 1134"/>
                <a:gd name="T37" fmla="*/ 737 h 1020"/>
                <a:gd name="T38" fmla="*/ 113 w 1134"/>
                <a:gd name="T39" fmla="*/ 737 h 1020"/>
                <a:gd name="T40" fmla="*/ 113 w 1134"/>
                <a:gd name="T41" fmla="*/ 794 h 1020"/>
                <a:gd name="T42" fmla="*/ 170 w 1134"/>
                <a:gd name="T43" fmla="*/ 794 h 1020"/>
                <a:gd name="T44" fmla="*/ 170 w 1134"/>
                <a:gd name="T45" fmla="*/ 850 h 1020"/>
                <a:gd name="T46" fmla="*/ 340 w 1134"/>
                <a:gd name="T47" fmla="*/ 850 h 1020"/>
                <a:gd name="T48" fmla="*/ 340 w 1134"/>
                <a:gd name="T49" fmla="*/ 1020 h 1020"/>
                <a:gd name="T50" fmla="*/ 453 w 1134"/>
                <a:gd name="T51" fmla="*/ 1020 h 1020"/>
                <a:gd name="T52" fmla="*/ 453 w 1134"/>
                <a:gd name="T53" fmla="*/ 794 h 1020"/>
                <a:gd name="T54" fmla="*/ 510 w 1134"/>
                <a:gd name="T55" fmla="*/ 794 h 1020"/>
                <a:gd name="T56" fmla="*/ 510 w 1134"/>
                <a:gd name="T57" fmla="*/ 567 h 1020"/>
                <a:gd name="T58" fmla="*/ 567 w 1134"/>
                <a:gd name="T59" fmla="*/ 567 h 1020"/>
                <a:gd name="T60" fmla="*/ 567 w 1134"/>
                <a:gd name="T61" fmla="*/ 453 h 1020"/>
                <a:gd name="T62" fmla="*/ 623 w 1134"/>
                <a:gd name="T63" fmla="*/ 453 h 1020"/>
                <a:gd name="T64" fmla="*/ 623 w 1134"/>
                <a:gd name="T65" fmla="*/ 397 h 1020"/>
                <a:gd name="T66" fmla="*/ 680 w 1134"/>
                <a:gd name="T67" fmla="*/ 397 h 1020"/>
                <a:gd name="T68" fmla="*/ 680 w 1134"/>
                <a:gd name="T69" fmla="*/ 340 h 1020"/>
                <a:gd name="T70" fmla="*/ 1134 w 1134"/>
                <a:gd name="T71" fmla="*/ 340 h 1020"/>
                <a:gd name="T72" fmla="*/ 1134 w 1134"/>
                <a:gd name="T73" fmla="*/ 227 h 1020"/>
                <a:gd name="T74" fmla="*/ 1020 w 1134"/>
                <a:gd name="T75" fmla="*/ 227 h 1020"/>
                <a:gd name="T76" fmla="*/ 1020 w 1134"/>
                <a:gd name="T77" fmla="*/ 170 h 1020"/>
                <a:gd name="T78" fmla="*/ 964 w 1134"/>
                <a:gd name="T79" fmla="*/ 170 h 1020"/>
                <a:gd name="T80" fmla="*/ 964 w 1134"/>
                <a:gd name="T81" fmla="*/ 56 h 1020"/>
                <a:gd name="T82" fmla="*/ 794 w 1134"/>
                <a:gd name="T83" fmla="*/ 56 h 1020"/>
                <a:gd name="T84" fmla="*/ 794 w 1134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020">
                  <a:moveTo>
                    <a:pt x="794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851 w 1248"/>
                <a:gd name="T3" fmla="*/ 0 h 907"/>
                <a:gd name="T4" fmla="*/ 851 w 1248"/>
                <a:gd name="T5" fmla="*/ 56 h 907"/>
                <a:gd name="T6" fmla="*/ 737 w 1248"/>
                <a:gd name="T7" fmla="*/ 56 h 907"/>
                <a:gd name="T8" fmla="*/ 737 w 1248"/>
                <a:gd name="T9" fmla="*/ 113 h 907"/>
                <a:gd name="T10" fmla="*/ 681 w 1248"/>
                <a:gd name="T11" fmla="*/ 113 h 907"/>
                <a:gd name="T12" fmla="*/ 681 w 1248"/>
                <a:gd name="T13" fmla="*/ 170 h 907"/>
                <a:gd name="T14" fmla="*/ 510 w 1248"/>
                <a:gd name="T15" fmla="*/ 170 h 907"/>
                <a:gd name="T16" fmla="*/ 510 w 1248"/>
                <a:gd name="T17" fmla="*/ 283 h 907"/>
                <a:gd name="T18" fmla="*/ 340 w 1248"/>
                <a:gd name="T19" fmla="*/ 283 h 907"/>
                <a:gd name="T20" fmla="*/ 340 w 1248"/>
                <a:gd name="T21" fmla="*/ 226 h 907"/>
                <a:gd name="T22" fmla="*/ 114 w 1248"/>
                <a:gd name="T23" fmla="*/ 226 h 907"/>
                <a:gd name="T24" fmla="*/ 114 w 1248"/>
                <a:gd name="T25" fmla="*/ 283 h 907"/>
                <a:gd name="T26" fmla="*/ 170 w 1248"/>
                <a:gd name="T27" fmla="*/ 283 h 907"/>
                <a:gd name="T28" fmla="*/ 170 w 1248"/>
                <a:gd name="T29" fmla="*/ 340 h 907"/>
                <a:gd name="T30" fmla="*/ 0 w 1248"/>
                <a:gd name="T31" fmla="*/ 340 h 907"/>
                <a:gd name="T32" fmla="*/ 0 w 1248"/>
                <a:gd name="T33" fmla="*/ 397 h 907"/>
                <a:gd name="T34" fmla="*/ 114 w 1248"/>
                <a:gd name="T35" fmla="*/ 397 h 907"/>
                <a:gd name="T36" fmla="*/ 114 w 1248"/>
                <a:gd name="T37" fmla="*/ 737 h 907"/>
                <a:gd name="T38" fmla="*/ 170 w 1248"/>
                <a:gd name="T39" fmla="*/ 737 h 907"/>
                <a:gd name="T40" fmla="*/ 170 w 1248"/>
                <a:gd name="T41" fmla="*/ 680 h 907"/>
                <a:gd name="T42" fmla="*/ 227 w 1248"/>
                <a:gd name="T43" fmla="*/ 680 h 907"/>
                <a:gd name="T44" fmla="*/ 227 w 1248"/>
                <a:gd name="T45" fmla="*/ 793 h 907"/>
                <a:gd name="T46" fmla="*/ 284 w 1248"/>
                <a:gd name="T47" fmla="*/ 793 h 907"/>
                <a:gd name="T48" fmla="*/ 284 w 1248"/>
                <a:gd name="T49" fmla="*/ 907 h 907"/>
                <a:gd name="T50" fmla="*/ 454 w 1248"/>
                <a:gd name="T51" fmla="*/ 907 h 907"/>
                <a:gd name="T52" fmla="*/ 454 w 1248"/>
                <a:gd name="T53" fmla="*/ 737 h 907"/>
                <a:gd name="T54" fmla="*/ 509 w 1248"/>
                <a:gd name="T55" fmla="*/ 737 h 907"/>
                <a:gd name="T56" fmla="*/ 510 w 1248"/>
                <a:gd name="T57" fmla="*/ 680 h 907"/>
                <a:gd name="T58" fmla="*/ 510 w 1248"/>
                <a:gd name="T59" fmla="*/ 737 h 907"/>
                <a:gd name="T60" fmla="*/ 510 w 1248"/>
                <a:gd name="T61" fmla="*/ 680 h 907"/>
                <a:gd name="T62" fmla="*/ 624 w 1248"/>
                <a:gd name="T63" fmla="*/ 680 h 907"/>
                <a:gd name="T64" fmla="*/ 624 w 1248"/>
                <a:gd name="T65" fmla="*/ 623 h 907"/>
                <a:gd name="T66" fmla="*/ 681 w 1248"/>
                <a:gd name="T67" fmla="*/ 623 h 907"/>
                <a:gd name="T68" fmla="*/ 681 w 1248"/>
                <a:gd name="T69" fmla="*/ 510 h 907"/>
                <a:gd name="T70" fmla="*/ 737 w 1248"/>
                <a:gd name="T71" fmla="*/ 510 h 907"/>
                <a:gd name="T72" fmla="*/ 737 w 1248"/>
                <a:gd name="T73" fmla="*/ 340 h 907"/>
                <a:gd name="T74" fmla="*/ 794 w 1248"/>
                <a:gd name="T75" fmla="*/ 340 h 907"/>
                <a:gd name="T76" fmla="*/ 794 w 1248"/>
                <a:gd name="T77" fmla="*/ 226 h 907"/>
                <a:gd name="T78" fmla="*/ 964 w 1248"/>
                <a:gd name="T79" fmla="*/ 226 h 907"/>
                <a:gd name="T80" fmla="*/ 964 w 1248"/>
                <a:gd name="T81" fmla="*/ 170 h 907"/>
                <a:gd name="T82" fmla="*/ 1134 w 1248"/>
                <a:gd name="T83" fmla="*/ 170 h 907"/>
                <a:gd name="T84" fmla="*/ 1134 w 1248"/>
                <a:gd name="T85" fmla="*/ 226 h 907"/>
                <a:gd name="T86" fmla="*/ 1191 w 1248"/>
                <a:gd name="T87" fmla="*/ 226 h 907"/>
                <a:gd name="T88" fmla="*/ 1191 w 1248"/>
                <a:gd name="T89" fmla="*/ 170 h 907"/>
                <a:gd name="T90" fmla="*/ 1248 w 1248"/>
                <a:gd name="T91" fmla="*/ 170 h 907"/>
                <a:gd name="T92" fmla="*/ 1248 w 1248"/>
                <a:gd name="T93" fmla="*/ 113 h 907"/>
                <a:gd name="T94" fmla="*/ 1191 w 1248"/>
                <a:gd name="T95" fmla="*/ 113 h 907"/>
                <a:gd name="T96" fmla="*/ 1191 w 1248"/>
                <a:gd name="T97" fmla="*/ 56 h 907"/>
                <a:gd name="T98" fmla="*/ 1248 w 1248"/>
                <a:gd name="T99" fmla="*/ 56 h 907"/>
                <a:gd name="T100" fmla="*/ 1248 w 1248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851" y="0"/>
                  </a:lnTo>
                  <a:lnTo>
                    <a:pt x="851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09" y="737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1248" y="56"/>
                  </a:lnTo>
                  <a:lnTo>
                    <a:pt x="124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869" y="3692"/>
              <a:ext cx="397" cy="907"/>
            </a:xfrm>
            <a:custGeom>
              <a:avLst/>
              <a:gdLst>
                <a:gd name="T0" fmla="*/ 170 w 397"/>
                <a:gd name="T1" fmla="*/ 0 h 907"/>
                <a:gd name="T2" fmla="*/ 170 w 397"/>
                <a:gd name="T3" fmla="*/ 56 h 907"/>
                <a:gd name="T4" fmla="*/ 227 w 397"/>
                <a:gd name="T5" fmla="*/ 56 h 907"/>
                <a:gd name="T6" fmla="*/ 227 w 397"/>
                <a:gd name="T7" fmla="*/ 113 h 907"/>
                <a:gd name="T8" fmla="*/ 170 w 397"/>
                <a:gd name="T9" fmla="*/ 113 h 907"/>
                <a:gd name="T10" fmla="*/ 170 w 397"/>
                <a:gd name="T11" fmla="*/ 227 h 907"/>
                <a:gd name="T12" fmla="*/ 227 w 397"/>
                <a:gd name="T13" fmla="*/ 227 h 907"/>
                <a:gd name="T14" fmla="*/ 227 w 397"/>
                <a:gd name="T15" fmla="*/ 283 h 907"/>
                <a:gd name="T16" fmla="*/ 284 w 397"/>
                <a:gd name="T17" fmla="*/ 283 h 907"/>
                <a:gd name="T18" fmla="*/ 284 w 397"/>
                <a:gd name="T19" fmla="*/ 340 h 907"/>
                <a:gd name="T20" fmla="*/ 341 w 397"/>
                <a:gd name="T21" fmla="*/ 340 h 907"/>
                <a:gd name="T22" fmla="*/ 341 w 397"/>
                <a:gd name="T23" fmla="*/ 510 h 907"/>
                <a:gd name="T24" fmla="*/ 397 w 397"/>
                <a:gd name="T25" fmla="*/ 510 h 907"/>
                <a:gd name="T26" fmla="*/ 397 w 397"/>
                <a:gd name="T27" fmla="*/ 567 h 907"/>
                <a:gd name="T28" fmla="*/ 227 w 397"/>
                <a:gd name="T29" fmla="*/ 567 h 907"/>
                <a:gd name="T30" fmla="*/ 227 w 397"/>
                <a:gd name="T31" fmla="*/ 624 h 907"/>
                <a:gd name="T32" fmla="*/ 341 w 397"/>
                <a:gd name="T33" fmla="*/ 624 h 907"/>
                <a:gd name="T34" fmla="*/ 341 w 397"/>
                <a:gd name="T35" fmla="*/ 907 h 907"/>
                <a:gd name="T36" fmla="*/ 227 w 397"/>
                <a:gd name="T37" fmla="*/ 907 h 907"/>
                <a:gd name="T38" fmla="*/ 227 w 397"/>
                <a:gd name="T39" fmla="*/ 850 h 907"/>
                <a:gd name="T40" fmla="*/ 170 w 397"/>
                <a:gd name="T41" fmla="*/ 850 h 907"/>
                <a:gd name="T42" fmla="*/ 170 w 397"/>
                <a:gd name="T43" fmla="*/ 737 h 907"/>
                <a:gd name="T44" fmla="*/ 114 w 397"/>
                <a:gd name="T45" fmla="*/ 737 h 907"/>
                <a:gd name="T46" fmla="*/ 114 w 397"/>
                <a:gd name="T47" fmla="*/ 624 h 907"/>
                <a:gd name="T48" fmla="*/ 57 w 397"/>
                <a:gd name="T49" fmla="*/ 624 h 907"/>
                <a:gd name="T50" fmla="*/ 57 w 397"/>
                <a:gd name="T51" fmla="*/ 340 h 907"/>
                <a:gd name="T52" fmla="*/ 0 w 397"/>
                <a:gd name="T53" fmla="*/ 340 h 907"/>
                <a:gd name="T54" fmla="*/ 0 w 397"/>
                <a:gd name="T55" fmla="*/ 227 h 907"/>
                <a:gd name="T56" fmla="*/ 57 w 397"/>
                <a:gd name="T57" fmla="*/ 227 h 907"/>
                <a:gd name="T58" fmla="*/ 57 w 397"/>
                <a:gd name="T59" fmla="*/ 170 h 907"/>
                <a:gd name="T60" fmla="*/ 114 w 397"/>
                <a:gd name="T61" fmla="*/ 170 h 907"/>
                <a:gd name="T62" fmla="*/ 114 w 397"/>
                <a:gd name="T63" fmla="*/ 113 h 907"/>
                <a:gd name="T64" fmla="*/ 57 w 397"/>
                <a:gd name="T65" fmla="*/ 113 h 907"/>
                <a:gd name="T66" fmla="*/ 57 w 397"/>
                <a:gd name="T67" fmla="*/ 0 h 907"/>
                <a:gd name="T68" fmla="*/ 170 w 397"/>
                <a:gd name="T6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907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472" y="3919"/>
              <a:ext cx="454" cy="283"/>
            </a:xfrm>
            <a:custGeom>
              <a:avLst/>
              <a:gdLst>
                <a:gd name="T0" fmla="*/ 397 w 454"/>
                <a:gd name="T1" fmla="*/ 0 h 283"/>
                <a:gd name="T2" fmla="*/ 341 w 454"/>
                <a:gd name="T3" fmla="*/ 0 h 283"/>
                <a:gd name="T4" fmla="*/ 341 w 454"/>
                <a:gd name="T5" fmla="*/ 56 h 283"/>
                <a:gd name="T6" fmla="*/ 227 w 454"/>
                <a:gd name="T7" fmla="*/ 56 h 283"/>
                <a:gd name="T8" fmla="*/ 227 w 454"/>
                <a:gd name="T9" fmla="*/ 113 h 283"/>
                <a:gd name="T10" fmla="*/ 0 w 454"/>
                <a:gd name="T11" fmla="*/ 113 h 283"/>
                <a:gd name="T12" fmla="*/ 0 w 454"/>
                <a:gd name="T13" fmla="*/ 226 h 283"/>
                <a:gd name="T14" fmla="*/ 57 w 454"/>
                <a:gd name="T15" fmla="*/ 226 h 283"/>
                <a:gd name="T16" fmla="*/ 57 w 454"/>
                <a:gd name="T17" fmla="*/ 170 h 283"/>
                <a:gd name="T18" fmla="*/ 341 w 454"/>
                <a:gd name="T19" fmla="*/ 170 h 283"/>
                <a:gd name="T20" fmla="*/ 341 w 454"/>
                <a:gd name="T21" fmla="*/ 226 h 283"/>
                <a:gd name="T22" fmla="*/ 397 w 454"/>
                <a:gd name="T23" fmla="*/ 226 h 283"/>
                <a:gd name="T24" fmla="*/ 397 w 454"/>
                <a:gd name="T25" fmla="*/ 283 h 283"/>
                <a:gd name="T26" fmla="*/ 454 w 454"/>
                <a:gd name="T27" fmla="*/ 283 h 283"/>
                <a:gd name="T28" fmla="*/ 454 w 454"/>
                <a:gd name="T29" fmla="*/ 113 h 283"/>
                <a:gd name="T30" fmla="*/ 397 w 454"/>
                <a:gd name="T31" fmla="*/ 113 h 283"/>
                <a:gd name="T32" fmla="*/ 397 w 454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283">
                  <a:moveTo>
                    <a:pt x="397" y="0"/>
                  </a:move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341" y="170"/>
                  </a:lnTo>
                  <a:lnTo>
                    <a:pt x="341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59" y="346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680 w 680"/>
                <a:gd name="T3" fmla="*/ 227 h 680"/>
                <a:gd name="T4" fmla="*/ 567 w 680"/>
                <a:gd name="T5" fmla="*/ 227 h 680"/>
                <a:gd name="T6" fmla="*/ 567 w 680"/>
                <a:gd name="T7" fmla="*/ 340 h 680"/>
                <a:gd name="T8" fmla="*/ 624 w 680"/>
                <a:gd name="T9" fmla="*/ 340 h 680"/>
                <a:gd name="T10" fmla="*/ 624 w 680"/>
                <a:gd name="T11" fmla="*/ 397 h 680"/>
                <a:gd name="T12" fmla="*/ 567 w 680"/>
                <a:gd name="T13" fmla="*/ 397 h 680"/>
                <a:gd name="T14" fmla="*/ 567 w 680"/>
                <a:gd name="T15" fmla="*/ 454 h 680"/>
                <a:gd name="T16" fmla="*/ 454 w 680"/>
                <a:gd name="T17" fmla="*/ 454 h 680"/>
                <a:gd name="T18" fmla="*/ 454 w 680"/>
                <a:gd name="T19" fmla="*/ 510 h 680"/>
                <a:gd name="T20" fmla="*/ 340 w 680"/>
                <a:gd name="T21" fmla="*/ 510 h 680"/>
                <a:gd name="T22" fmla="*/ 340 w 680"/>
                <a:gd name="T23" fmla="*/ 567 h 680"/>
                <a:gd name="T24" fmla="*/ 113 w 680"/>
                <a:gd name="T25" fmla="*/ 567 h 680"/>
                <a:gd name="T26" fmla="*/ 113 w 680"/>
                <a:gd name="T27" fmla="*/ 680 h 680"/>
                <a:gd name="T28" fmla="*/ 0 w 680"/>
                <a:gd name="T29" fmla="*/ 680 h 680"/>
                <a:gd name="T30" fmla="*/ 0 w 680"/>
                <a:gd name="T31" fmla="*/ 624 h 680"/>
                <a:gd name="T32" fmla="*/ 57 w 680"/>
                <a:gd name="T33" fmla="*/ 624 h 680"/>
                <a:gd name="T34" fmla="*/ 57 w 680"/>
                <a:gd name="T35" fmla="*/ 510 h 680"/>
                <a:gd name="T36" fmla="*/ 113 w 680"/>
                <a:gd name="T37" fmla="*/ 510 h 680"/>
                <a:gd name="T38" fmla="*/ 113 w 680"/>
                <a:gd name="T39" fmla="*/ 397 h 680"/>
                <a:gd name="T40" fmla="*/ 57 w 680"/>
                <a:gd name="T41" fmla="*/ 397 h 680"/>
                <a:gd name="T42" fmla="*/ 57 w 680"/>
                <a:gd name="T43" fmla="*/ 340 h 680"/>
                <a:gd name="T44" fmla="*/ 113 w 680"/>
                <a:gd name="T45" fmla="*/ 340 h 680"/>
                <a:gd name="T46" fmla="*/ 113 w 680"/>
                <a:gd name="T47" fmla="*/ 283 h 680"/>
                <a:gd name="T48" fmla="*/ 170 w 680"/>
                <a:gd name="T49" fmla="*/ 283 h 680"/>
                <a:gd name="T50" fmla="*/ 170 w 680"/>
                <a:gd name="T51" fmla="*/ 227 h 680"/>
                <a:gd name="T52" fmla="*/ 454 w 680"/>
                <a:gd name="T53" fmla="*/ 227 h 680"/>
                <a:gd name="T54" fmla="*/ 454 w 680"/>
                <a:gd name="T55" fmla="*/ 170 h 680"/>
                <a:gd name="T56" fmla="*/ 454 w 680"/>
                <a:gd name="T57" fmla="*/ 113 h 680"/>
                <a:gd name="T58" fmla="*/ 510 w 680"/>
                <a:gd name="T59" fmla="*/ 113 h 680"/>
                <a:gd name="T60" fmla="*/ 510 w 680"/>
                <a:gd name="T61" fmla="*/ 57 h 680"/>
                <a:gd name="T62" fmla="*/ 567 w 680"/>
                <a:gd name="T63" fmla="*/ 57 h 680"/>
                <a:gd name="T64" fmla="*/ 567 w 680"/>
                <a:gd name="T65" fmla="*/ 0 h 680"/>
                <a:gd name="T66" fmla="*/ 680 w 680"/>
                <a:gd name="T6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472" y="3295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454 w 567"/>
                <a:gd name="T3" fmla="*/ 57 h 397"/>
                <a:gd name="T4" fmla="*/ 454 w 567"/>
                <a:gd name="T5" fmla="*/ 113 h 397"/>
                <a:gd name="T6" fmla="*/ 397 w 567"/>
                <a:gd name="T7" fmla="*/ 113 h 397"/>
                <a:gd name="T8" fmla="*/ 397 w 567"/>
                <a:gd name="T9" fmla="*/ 57 h 397"/>
                <a:gd name="T10" fmla="*/ 341 w 567"/>
                <a:gd name="T11" fmla="*/ 57 h 397"/>
                <a:gd name="T12" fmla="*/ 341 w 567"/>
                <a:gd name="T13" fmla="*/ 0 h 397"/>
                <a:gd name="T14" fmla="*/ 284 w 567"/>
                <a:gd name="T15" fmla="*/ 0 h 397"/>
                <a:gd name="T16" fmla="*/ 284 w 567"/>
                <a:gd name="T17" fmla="*/ 57 h 397"/>
                <a:gd name="T18" fmla="*/ 114 w 567"/>
                <a:gd name="T19" fmla="*/ 57 h 397"/>
                <a:gd name="T20" fmla="*/ 114 w 567"/>
                <a:gd name="T21" fmla="*/ 170 h 397"/>
                <a:gd name="T22" fmla="*/ 0 w 567"/>
                <a:gd name="T23" fmla="*/ 170 h 397"/>
                <a:gd name="T24" fmla="*/ 0 w 567"/>
                <a:gd name="T25" fmla="*/ 227 h 397"/>
                <a:gd name="T26" fmla="*/ 57 w 567"/>
                <a:gd name="T27" fmla="*/ 227 h 397"/>
                <a:gd name="T28" fmla="*/ 57 w 567"/>
                <a:gd name="T29" fmla="*/ 283 h 397"/>
                <a:gd name="T30" fmla="*/ 0 w 567"/>
                <a:gd name="T31" fmla="*/ 283 h 397"/>
                <a:gd name="T32" fmla="*/ 0 w 567"/>
                <a:gd name="T33" fmla="*/ 340 h 397"/>
                <a:gd name="T34" fmla="*/ 114 w 567"/>
                <a:gd name="T35" fmla="*/ 340 h 397"/>
                <a:gd name="T36" fmla="*/ 114 w 567"/>
                <a:gd name="T37" fmla="*/ 283 h 397"/>
                <a:gd name="T38" fmla="*/ 171 w 567"/>
                <a:gd name="T39" fmla="*/ 283 h 397"/>
                <a:gd name="T40" fmla="*/ 171 w 567"/>
                <a:gd name="T41" fmla="*/ 397 h 397"/>
                <a:gd name="T42" fmla="*/ 341 w 567"/>
                <a:gd name="T43" fmla="*/ 397 h 397"/>
                <a:gd name="T44" fmla="*/ 341 w 567"/>
                <a:gd name="T45" fmla="*/ 283 h 397"/>
                <a:gd name="T46" fmla="*/ 397 w 567"/>
                <a:gd name="T47" fmla="*/ 283 h 397"/>
                <a:gd name="T48" fmla="*/ 397 w 567"/>
                <a:gd name="T49" fmla="*/ 227 h 397"/>
                <a:gd name="T50" fmla="*/ 454 w 567"/>
                <a:gd name="T51" fmla="*/ 227 h 397"/>
                <a:gd name="T52" fmla="*/ 454 w 567"/>
                <a:gd name="T53" fmla="*/ 170 h 397"/>
                <a:gd name="T54" fmla="*/ 567 w 567"/>
                <a:gd name="T55" fmla="*/ 170 h 397"/>
                <a:gd name="T56" fmla="*/ 567 w 567"/>
                <a:gd name="T5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793 w 850"/>
                <a:gd name="T1" fmla="*/ 113 h 567"/>
                <a:gd name="T2" fmla="*/ 623 w 850"/>
                <a:gd name="T3" fmla="*/ 113 h 567"/>
                <a:gd name="T4" fmla="*/ 623 w 850"/>
                <a:gd name="T5" fmla="*/ 170 h 567"/>
                <a:gd name="T6" fmla="*/ 453 w 850"/>
                <a:gd name="T7" fmla="*/ 170 h 567"/>
                <a:gd name="T8" fmla="*/ 453 w 850"/>
                <a:gd name="T9" fmla="*/ 113 h 567"/>
                <a:gd name="T10" fmla="*/ 397 w 850"/>
                <a:gd name="T11" fmla="*/ 113 h 567"/>
                <a:gd name="T12" fmla="*/ 397 w 850"/>
                <a:gd name="T13" fmla="*/ 56 h 567"/>
                <a:gd name="T14" fmla="*/ 283 w 850"/>
                <a:gd name="T15" fmla="*/ 56 h 567"/>
                <a:gd name="T16" fmla="*/ 283 w 850"/>
                <a:gd name="T17" fmla="*/ 0 h 567"/>
                <a:gd name="T18" fmla="*/ 56 w 850"/>
                <a:gd name="T19" fmla="*/ 0 h 567"/>
                <a:gd name="T20" fmla="*/ 56 w 850"/>
                <a:gd name="T21" fmla="*/ 113 h 567"/>
                <a:gd name="T22" fmla="*/ 113 w 850"/>
                <a:gd name="T23" fmla="*/ 113 h 567"/>
                <a:gd name="T24" fmla="*/ 113 w 850"/>
                <a:gd name="T25" fmla="*/ 170 h 567"/>
                <a:gd name="T26" fmla="*/ 0 w 850"/>
                <a:gd name="T27" fmla="*/ 170 h 567"/>
                <a:gd name="T28" fmla="*/ 0 w 850"/>
                <a:gd name="T29" fmla="*/ 227 h 567"/>
                <a:gd name="T30" fmla="*/ 56 w 850"/>
                <a:gd name="T31" fmla="*/ 227 h 567"/>
                <a:gd name="T32" fmla="*/ 56 w 850"/>
                <a:gd name="T33" fmla="*/ 283 h 567"/>
                <a:gd name="T34" fmla="*/ 113 w 850"/>
                <a:gd name="T35" fmla="*/ 283 h 567"/>
                <a:gd name="T36" fmla="*/ 113 w 850"/>
                <a:gd name="T37" fmla="*/ 227 h 567"/>
                <a:gd name="T38" fmla="*/ 226 w 850"/>
                <a:gd name="T39" fmla="*/ 227 h 567"/>
                <a:gd name="T40" fmla="*/ 226 w 850"/>
                <a:gd name="T41" fmla="*/ 510 h 567"/>
                <a:gd name="T42" fmla="*/ 453 w 850"/>
                <a:gd name="T43" fmla="*/ 510 h 567"/>
                <a:gd name="T44" fmla="*/ 453 w 850"/>
                <a:gd name="T45" fmla="*/ 567 h 567"/>
                <a:gd name="T46" fmla="*/ 567 w 850"/>
                <a:gd name="T47" fmla="*/ 567 h 567"/>
                <a:gd name="T48" fmla="*/ 567 w 850"/>
                <a:gd name="T49" fmla="*/ 510 h 567"/>
                <a:gd name="T50" fmla="*/ 623 w 850"/>
                <a:gd name="T51" fmla="*/ 510 h 567"/>
                <a:gd name="T52" fmla="*/ 623 w 850"/>
                <a:gd name="T53" fmla="*/ 453 h 567"/>
                <a:gd name="T54" fmla="*/ 737 w 850"/>
                <a:gd name="T55" fmla="*/ 453 h 567"/>
                <a:gd name="T56" fmla="*/ 737 w 850"/>
                <a:gd name="T57" fmla="*/ 283 h 567"/>
                <a:gd name="T58" fmla="*/ 793 w 850"/>
                <a:gd name="T59" fmla="*/ 283 h 567"/>
                <a:gd name="T60" fmla="*/ 793 w 850"/>
                <a:gd name="T61" fmla="*/ 227 h 567"/>
                <a:gd name="T62" fmla="*/ 850 w 850"/>
                <a:gd name="T63" fmla="*/ 227 h 567"/>
                <a:gd name="T64" fmla="*/ 850 w 850"/>
                <a:gd name="T65" fmla="*/ 170 h 567"/>
                <a:gd name="T66" fmla="*/ 793 w 850"/>
                <a:gd name="T67" fmla="*/ 170 h 567"/>
                <a:gd name="T68" fmla="*/ 793 w 850"/>
                <a:gd name="T6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567">
                  <a:moveTo>
                    <a:pt x="793" y="113"/>
                  </a:moveTo>
                  <a:lnTo>
                    <a:pt x="623" y="113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3" y="170"/>
                  </a:lnTo>
                  <a:lnTo>
                    <a:pt x="79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869" y="2898"/>
              <a:ext cx="567" cy="397"/>
            </a:xfrm>
            <a:custGeom>
              <a:avLst/>
              <a:gdLst>
                <a:gd name="T0" fmla="*/ 284 w 567"/>
                <a:gd name="T1" fmla="*/ 0 h 397"/>
                <a:gd name="T2" fmla="*/ 227 w 567"/>
                <a:gd name="T3" fmla="*/ 0 h 397"/>
                <a:gd name="T4" fmla="*/ 227 w 567"/>
                <a:gd name="T5" fmla="*/ 57 h 397"/>
                <a:gd name="T6" fmla="*/ 170 w 567"/>
                <a:gd name="T7" fmla="*/ 57 h 397"/>
                <a:gd name="T8" fmla="*/ 170 w 567"/>
                <a:gd name="T9" fmla="*/ 0 h 397"/>
                <a:gd name="T10" fmla="*/ 57 w 567"/>
                <a:gd name="T11" fmla="*/ 0 h 397"/>
                <a:gd name="T12" fmla="*/ 57 w 567"/>
                <a:gd name="T13" fmla="*/ 57 h 397"/>
                <a:gd name="T14" fmla="*/ 0 w 567"/>
                <a:gd name="T15" fmla="*/ 57 h 397"/>
                <a:gd name="T16" fmla="*/ 0 w 567"/>
                <a:gd name="T17" fmla="*/ 113 h 397"/>
                <a:gd name="T18" fmla="*/ 114 w 567"/>
                <a:gd name="T19" fmla="*/ 113 h 397"/>
                <a:gd name="T20" fmla="*/ 114 w 567"/>
                <a:gd name="T21" fmla="*/ 227 h 397"/>
                <a:gd name="T22" fmla="*/ 227 w 567"/>
                <a:gd name="T23" fmla="*/ 227 h 397"/>
                <a:gd name="T24" fmla="*/ 227 w 567"/>
                <a:gd name="T25" fmla="*/ 283 h 397"/>
                <a:gd name="T26" fmla="*/ 341 w 567"/>
                <a:gd name="T27" fmla="*/ 283 h 397"/>
                <a:gd name="T28" fmla="*/ 341 w 567"/>
                <a:gd name="T29" fmla="*/ 340 h 397"/>
                <a:gd name="T30" fmla="*/ 397 w 567"/>
                <a:gd name="T31" fmla="*/ 340 h 397"/>
                <a:gd name="T32" fmla="*/ 397 w 567"/>
                <a:gd name="T33" fmla="*/ 397 h 397"/>
                <a:gd name="T34" fmla="*/ 567 w 567"/>
                <a:gd name="T35" fmla="*/ 397 h 397"/>
                <a:gd name="T36" fmla="*/ 567 w 567"/>
                <a:gd name="T37" fmla="*/ 283 h 397"/>
                <a:gd name="T38" fmla="*/ 511 w 567"/>
                <a:gd name="T39" fmla="*/ 283 h 397"/>
                <a:gd name="T40" fmla="*/ 511 w 567"/>
                <a:gd name="T41" fmla="*/ 227 h 397"/>
                <a:gd name="T42" fmla="*/ 397 w 567"/>
                <a:gd name="T43" fmla="*/ 227 h 397"/>
                <a:gd name="T44" fmla="*/ 397 w 567"/>
                <a:gd name="T45" fmla="*/ 170 h 397"/>
                <a:gd name="T46" fmla="*/ 284 w 567"/>
                <a:gd name="T47" fmla="*/ 170 h 397"/>
                <a:gd name="T48" fmla="*/ 284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529" y="2558"/>
              <a:ext cx="624" cy="397"/>
            </a:xfrm>
            <a:custGeom>
              <a:avLst/>
              <a:gdLst>
                <a:gd name="T0" fmla="*/ 624 w 624"/>
                <a:gd name="T1" fmla="*/ 113 h 397"/>
                <a:gd name="T2" fmla="*/ 624 w 624"/>
                <a:gd name="T3" fmla="*/ 340 h 397"/>
                <a:gd name="T4" fmla="*/ 567 w 624"/>
                <a:gd name="T5" fmla="*/ 340 h 397"/>
                <a:gd name="T6" fmla="*/ 567 w 624"/>
                <a:gd name="T7" fmla="*/ 397 h 397"/>
                <a:gd name="T8" fmla="*/ 510 w 624"/>
                <a:gd name="T9" fmla="*/ 397 h 397"/>
                <a:gd name="T10" fmla="*/ 510 w 624"/>
                <a:gd name="T11" fmla="*/ 340 h 397"/>
                <a:gd name="T12" fmla="*/ 397 w 624"/>
                <a:gd name="T13" fmla="*/ 340 h 397"/>
                <a:gd name="T14" fmla="*/ 397 w 624"/>
                <a:gd name="T15" fmla="*/ 397 h 397"/>
                <a:gd name="T16" fmla="*/ 284 w 624"/>
                <a:gd name="T17" fmla="*/ 397 h 397"/>
                <a:gd name="T18" fmla="*/ 284 w 624"/>
                <a:gd name="T19" fmla="*/ 340 h 397"/>
                <a:gd name="T20" fmla="*/ 170 w 624"/>
                <a:gd name="T21" fmla="*/ 340 h 397"/>
                <a:gd name="T22" fmla="*/ 170 w 624"/>
                <a:gd name="T23" fmla="*/ 283 h 397"/>
                <a:gd name="T24" fmla="*/ 0 w 624"/>
                <a:gd name="T25" fmla="*/ 283 h 397"/>
                <a:gd name="T26" fmla="*/ 0 w 624"/>
                <a:gd name="T27" fmla="*/ 227 h 397"/>
                <a:gd name="T28" fmla="*/ 57 w 624"/>
                <a:gd name="T29" fmla="*/ 227 h 397"/>
                <a:gd name="T30" fmla="*/ 57 w 624"/>
                <a:gd name="T31" fmla="*/ 113 h 397"/>
                <a:gd name="T32" fmla="*/ 170 w 624"/>
                <a:gd name="T33" fmla="*/ 113 h 397"/>
                <a:gd name="T34" fmla="*/ 170 w 624"/>
                <a:gd name="T35" fmla="*/ 0 h 397"/>
                <a:gd name="T36" fmla="*/ 227 w 624"/>
                <a:gd name="T37" fmla="*/ 0 h 397"/>
                <a:gd name="T38" fmla="*/ 227 w 624"/>
                <a:gd name="T39" fmla="*/ 56 h 397"/>
                <a:gd name="T40" fmla="*/ 340 w 624"/>
                <a:gd name="T41" fmla="*/ 56 h 397"/>
                <a:gd name="T42" fmla="*/ 340 w 624"/>
                <a:gd name="T43" fmla="*/ 113 h 397"/>
                <a:gd name="T44" fmla="*/ 624 w 624"/>
                <a:gd name="T4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397">
                  <a:moveTo>
                    <a:pt x="624" y="113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62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699" y="1934"/>
              <a:ext cx="1191" cy="737"/>
            </a:xfrm>
            <a:custGeom>
              <a:avLst/>
              <a:gdLst>
                <a:gd name="T0" fmla="*/ 0 w 1191"/>
                <a:gd name="T1" fmla="*/ 567 h 737"/>
                <a:gd name="T2" fmla="*/ 114 w 1191"/>
                <a:gd name="T3" fmla="*/ 567 h 737"/>
                <a:gd name="T4" fmla="*/ 114 w 1191"/>
                <a:gd name="T5" fmla="*/ 510 h 737"/>
                <a:gd name="T6" fmla="*/ 57 w 1191"/>
                <a:gd name="T7" fmla="*/ 510 h 737"/>
                <a:gd name="T8" fmla="*/ 57 w 1191"/>
                <a:gd name="T9" fmla="*/ 454 h 737"/>
                <a:gd name="T10" fmla="*/ 397 w 1191"/>
                <a:gd name="T11" fmla="*/ 454 h 737"/>
                <a:gd name="T12" fmla="*/ 397 w 1191"/>
                <a:gd name="T13" fmla="*/ 397 h 737"/>
                <a:gd name="T14" fmla="*/ 454 w 1191"/>
                <a:gd name="T15" fmla="*/ 397 h 737"/>
                <a:gd name="T16" fmla="*/ 454 w 1191"/>
                <a:gd name="T17" fmla="*/ 340 h 737"/>
                <a:gd name="T18" fmla="*/ 340 w 1191"/>
                <a:gd name="T19" fmla="*/ 340 h 737"/>
                <a:gd name="T20" fmla="*/ 340 w 1191"/>
                <a:gd name="T21" fmla="*/ 284 h 737"/>
                <a:gd name="T22" fmla="*/ 454 w 1191"/>
                <a:gd name="T23" fmla="*/ 284 h 737"/>
                <a:gd name="T24" fmla="*/ 454 w 1191"/>
                <a:gd name="T25" fmla="*/ 227 h 737"/>
                <a:gd name="T26" fmla="*/ 511 w 1191"/>
                <a:gd name="T27" fmla="*/ 227 h 737"/>
                <a:gd name="T28" fmla="*/ 511 w 1191"/>
                <a:gd name="T29" fmla="*/ 170 h 737"/>
                <a:gd name="T30" fmla="*/ 964 w 1191"/>
                <a:gd name="T31" fmla="*/ 170 h 737"/>
                <a:gd name="T32" fmla="*/ 964 w 1191"/>
                <a:gd name="T33" fmla="*/ 0 h 737"/>
                <a:gd name="T34" fmla="*/ 1191 w 1191"/>
                <a:gd name="T35" fmla="*/ 0 h 737"/>
                <a:gd name="T36" fmla="*/ 1191 w 1191"/>
                <a:gd name="T37" fmla="*/ 113 h 737"/>
                <a:gd name="T38" fmla="*/ 1134 w 1191"/>
                <a:gd name="T39" fmla="*/ 113 h 737"/>
                <a:gd name="T40" fmla="*/ 1134 w 1191"/>
                <a:gd name="T41" fmla="*/ 170 h 737"/>
                <a:gd name="T42" fmla="*/ 1078 w 1191"/>
                <a:gd name="T43" fmla="*/ 170 h 737"/>
                <a:gd name="T44" fmla="*/ 1078 w 1191"/>
                <a:gd name="T45" fmla="*/ 227 h 737"/>
                <a:gd name="T46" fmla="*/ 1021 w 1191"/>
                <a:gd name="T47" fmla="*/ 227 h 737"/>
                <a:gd name="T48" fmla="*/ 1021 w 1191"/>
                <a:gd name="T49" fmla="*/ 284 h 737"/>
                <a:gd name="T50" fmla="*/ 1078 w 1191"/>
                <a:gd name="T51" fmla="*/ 284 h 737"/>
                <a:gd name="T52" fmla="*/ 1078 w 1191"/>
                <a:gd name="T53" fmla="*/ 397 h 737"/>
                <a:gd name="T54" fmla="*/ 1021 w 1191"/>
                <a:gd name="T55" fmla="*/ 397 h 737"/>
                <a:gd name="T56" fmla="*/ 1021 w 1191"/>
                <a:gd name="T57" fmla="*/ 567 h 737"/>
                <a:gd name="T58" fmla="*/ 907 w 1191"/>
                <a:gd name="T59" fmla="*/ 567 h 737"/>
                <a:gd name="T60" fmla="*/ 907 w 1191"/>
                <a:gd name="T61" fmla="*/ 624 h 737"/>
                <a:gd name="T62" fmla="*/ 851 w 1191"/>
                <a:gd name="T63" fmla="*/ 624 h 737"/>
                <a:gd name="T64" fmla="*/ 851 w 1191"/>
                <a:gd name="T65" fmla="*/ 567 h 737"/>
                <a:gd name="T66" fmla="*/ 681 w 1191"/>
                <a:gd name="T67" fmla="*/ 567 h 737"/>
                <a:gd name="T68" fmla="*/ 681 w 1191"/>
                <a:gd name="T69" fmla="*/ 680 h 737"/>
                <a:gd name="T70" fmla="*/ 511 w 1191"/>
                <a:gd name="T71" fmla="*/ 680 h 737"/>
                <a:gd name="T72" fmla="*/ 511 w 1191"/>
                <a:gd name="T73" fmla="*/ 737 h 737"/>
                <a:gd name="T74" fmla="*/ 170 w 1191"/>
                <a:gd name="T75" fmla="*/ 737 h 737"/>
                <a:gd name="T76" fmla="*/ 170 w 1191"/>
                <a:gd name="T77" fmla="*/ 680 h 737"/>
                <a:gd name="T78" fmla="*/ 57 w 1191"/>
                <a:gd name="T79" fmla="*/ 680 h 737"/>
                <a:gd name="T80" fmla="*/ 57 w 1191"/>
                <a:gd name="T81" fmla="*/ 624 h 737"/>
                <a:gd name="T82" fmla="*/ 0 w 1191"/>
                <a:gd name="T83" fmla="*/ 624 h 737"/>
                <a:gd name="T84" fmla="*/ 0 w 1191"/>
                <a:gd name="T8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737">
                  <a:moveTo>
                    <a:pt x="0" y="567"/>
                  </a:move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8" y="284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606" y="1140"/>
              <a:ext cx="341" cy="511"/>
            </a:xfrm>
            <a:custGeom>
              <a:avLst/>
              <a:gdLst>
                <a:gd name="T0" fmla="*/ 341 w 341"/>
                <a:gd name="T1" fmla="*/ 0 h 511"/>
                <a:gd name="T2" fmla="*/ 341 w 341"/>
                <a:gd name="T3" fmla="*/ 511 h 511"/>
                <a:gd name="T4" fmla="*/ 227 w 341"/>
                <a:gd name="T5" fmla="*/ 511 h 511"/>
                <a:gd name="T6" fmla="*/ 227 w 341"/>
                <a:gd name="T7" fmla="*/ 454 h 511"/>
                <a:gd name="T8" fmla="*/ 0 w 341"/>
                <a:gd name="T9" fmla="*/ 454 h 511"/>
                <a:gd name="T10" fmla="*/ 0 w 341"/>
                <a:gd name="T11" fmla="*/ 0 h 511"/>
                <a:gd name="T12" fmla="*/ 114 w 341"/>
                <a:gd name="T13" fmla="*/ 0 h 511"/>
                <a:gd name="T14" fmla="*/ 114 w 341"/>
                <a:gd name="T15" fmla="*/ 114 h 511"/>
                <a:gd name="T16" fmla="*/ 171 w 341"/>
                <a:gd name="T17" fmla="*/ 114 h 511"/>
                <a:gd name="T18" fmla="*/ 171 w 341"/>
                <a:gd name="T19" fmla="*/ 0 h 511"/>
                <a:gd name="T20" fmla="*/ 341 w 341"/>
                <a:gd name="T2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11">
                  <a:moveTo>
                    <a:pt x="341" y="0"/>
                  </a:moveTo>
                  <a:lnTo>
                    <a:pt x="34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19" y="1310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13 w 170"/>
                <a:gd name="T9" fmla="*/ 170 h 170"/>
                <a:gd name="T10" fmla="*/ 113 w 170"/>
                <a:gd name="T11" fmla="*/ 114 h 170"/>
                <a:gd name="T12" fmla="*/ 170 w 170"/>
                <a:gd name="T13" fmla="*/ 114 h 170"/>
                <a:gd name="T14" fmla="*/ 170 w 170"/>
                <a:gd name="T15" fmla="*/ 0 h 170"/>
                <a:gd name="T16" fmla="*/ 57 w 170"/>
                <a:gd name="T17" fmla="*/ 0 h 170"/>
                <a:gd name="T18" fmla="*/ 57 w 170"/>
                <a:gd name="T19" fmla="*/ 57 h 170"/>
                <a:gd name="T20" fmla="*/ 0 w 170"/>
                <a:gd name="T2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Rectangle 289"/>
            <p:cNvSpPr>
              <a:spLocks noChangeArrowheads="1"/>
            </p:cNvSpPr>
            <p:nvPr/>
          </p:nvSpPr>
          <p:spPr bwMode="auto">
            <a:xfrm>
              <a:off x="246" y="1254"/>
              <a:ext cx="170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16" y="1140"/>
              <a:ext cx="1417" cy="1078"/>
            </a:xfrm>
            <a:custGeom>
              <a:avLst/>
              <a:gdLst>
                <a:gd name="T0" fmla="*/ 1190 w 1417"/>
                <a:gd name="T1" fmla="*/ 57 h 1078"/>
                <a:gd name="T2" fmla="*/ 1190 w 1417"/>
                <a:gd name="T3" fmla="*/ 454 h 1078"/>
                <a:gd name="T4" fmla="*/ 1417 w 1417"/>
                <a:gd name="T5" fmla="*/ 454 h 1078"/>
                <a:gd name="T6" fmla="*/ 1417 w 1417"/>
                <a:gd name="T7" fmla="*/ 567 h 1078"/>
                <a:gd name="T8" fmla="*/ 1304 w 1417"/>
                <a:gd name="T9" fmla="*/ 567 h 1078"/>
                <a:gd name="T10" fmla="*/ 1304 w 1417"/>
                <a:gd name="T11" fmla="*/ 624 h 1078"/>
                <a:gd name="T12" fmla="*/ 1190 w 1417"/>
                <a:gd name="T13" fmla="*/ 624 h 1078"/>
                <a:gd name="T14" fmla="*/ 1190 w 1417"/>
                <a:gd name="T15" fmla="*/ 737 h 1078"/>
                <a:gd name="T16" fmla="*/ 1247 w 1417"/>
                <a:gd name="T17" fmla="*/ 737 h 1078"/>
                <a:gd name="T18" fmla="*/ 1247 w 1417"/>
                <a:gd name="T19" fmla="*/ 964 h 1078"/>
                <a:gd name="T20" fmla="*/ 794 w 1417"/>
                <a:gd name="T21" fmla="*/ 964 h 1078"/>
                <a:gd name="T22" fmla="*/ 794 w 1417"/>
                <a:gd name="T23" fmla="*/ 1021 h 1078"/>
                <a:gd name="T24" fmla="*/ 737 w 1417"/>
                <a:gd name="T25" fmla="*/ 1021 h 1078"/>
                <a:gd name="T26" fmla="*/ 737 w 1417"/>
                <a:gd name="T27" fmla="*/ 1078 h 1078"/>
                <a:gd name="T28" fmla="*/ 623 w 1417"/>
                <a:gd name="T29" fmla="*/ 1078 h 1078"/>
                <a:gd name="T30" fmla="*/ 623 w 1417"/>
                <a:gd name="T31" fmla="*/ 964 h 1078"/>
                <a:gd name="T32" fmla="*/ 567 w 1417"/>
                <a:gd name="T33" fmla="*/ 964 h 1078"/>
                <a:gd name="T34" fmla="*/ 567 w 1417"/>
                <a:gd name="T35" fmla="*/ 907 h 1078"/>
                <a:gd name="T36" fmla="*/ 510 w 1417"/>
                <a:gd name="T37" fmla="*/ 907 h 1078"/>
                <a:gd name="T38" fmla="*/ 510 w 1417"/>
                <a:gd name="T39" fmla="*/ 964 h 1078"/>
                <a:gd name="T40" fmla="*/ 453 w 1417"/>
                <a:gd name="T41" fmla="*/ 964 h 1078"/>
                <a:gd name="T42" fmla="*/ 453 w 1417"/>
                <a:gd name="T43" fmla="*/ 851 h 1078"/>
                <a:gd name="T44" fmla="*/ 397 w 1417"/>
                <a:gd name="T45" fmla="*/ 851 h 1078"/>
                <a:gd name="T46" fmla="*/ 397 w 1417"/>
                <a:gd name="T47" fmla="*/ 794 h 1078"/>
                <a:gd name="T48" fmla="*/ 453 w 1417"/>
                <a:gd name="T49" fmla="*/ 794 h 1078"/>
                <a:gd name="T50" fmla="*/ 453 w 1417"/>
                <a:gd name="T51" fmla="*/ 624 h 1078"/>
                <a:gd name="T52" fmla="*/ 397 w 1417"/>
                <a:gd name="T53" fmla="*/ 624 h 1078"/>
                <a:gd name="T54" fmla="*/ 397 w 1417"/>
                <a:gd name="T55" fmla="*/ 681 h 1078"/>
                <a:gd name="T56" fmla="*/ 283 w 1417"/>
                <a:gd name="T57" fmla="*/ 681 h 1078"/>
                <a:gd name="T58" fmla="*/ 283 w 1417"/>
                <a:gd name="T59" fmla="*/ 624 h 1078"/>
                <a:gd name="T60" fmla="*/ 227 w 1417"/>
                <a:gd name="T61" fmla="*/ 624 h 1078"/>
                <a:gd name="T62" fmla="*/ 227 w 1417"/>
                <a:gd name="T63" fmla="*/ 567 h 1078"/>
                <a:gd name="T64" fmla="*/ 283 w 1417"/>
                <a:gd name="T65" fmla="*/ 567 h 1078"/>
                <a:gd name="T66" fmla="*/ 283 w 1417"/>
                <a:gd name="T67" fmla="*/ 511 h 1078"/>
                <a:gd name="T68" fmla="*/ 227 w 1417"/>
                <a:gd name="T69" fmla="*/ 511 h 1078"/>
                <a:gd name="T70" fmla="*/ 170 w 1417"/>
                <a:gd name="T71" fmla="*/ 511 h 1078"/>
                <a:gd name="T72" fmla="*/ 170 w 1417"/>
                <a:gd name="T73" fmla="*/ 397 h 1078"/>
                <a:gd name="T74" fmla="*/ 0 w 1417"/>
                <a:gd name="T75" fmla="*/ 397 h 1078"/>
                <a:gd name="T76" fmla="*/ 0 w 1417"/>
                <a:gd name="T77" fmla="*/ 284 h 1078"/>
                <a:gd name="T78" fmla="*/ 56 w 1417"/>
                <a:gd name="T79" fmla="*/ 284 h 1078"/>
                <a:gd name="T80" fmla="*/ 56 w 1417"/>
                <a:gd name="T81" fmla="*/ 57 h 1078"/>
                <a:gd name="T82" fmla="*/ 227 w 1417"/>
                <a:gd name="T83" fmla="*/ 57 h 1078"/>
                <a:gd name="T84" fmla="*/ 227 w 1417"/>
                <a:gd name="T85" fmla="*/ 284 h 1078"/>
                <a:gd name="T86" fmla="*/ 397 w 1417"/>
                <a:gd name="T87" fmla="*/ 284 h 1078"/>
                <a:gd name="T88" fmla="*/ 397 w 1417"/>
                <a:gd name="T89" fmla="*/ 227 h 1078"/>
                <a:gd name="T90" fmla="*/ 510 w 1417"/>
                <a:gd name="T91" fmla="*/ 227 h 1078"/>
                <a:gd name="T92" fmla="*/ 510 w 1417"/>
                <a:gd name="T93" fmla="*/ 284 h 1078"/>
                <a:gd name="T94" fmla="*/ 737 w 1417"/>
                <a:gd name="T95" fmla="*/ 284 h 1078"/>
                <a:gd name="T96" fmla="*/ 737 w 1417"/>
                <a:gd name="T97" fmla="*/ 227 h 1078"/>
                <a:gd name="T98" fmla="*/ 794 w 1417"/>
                <a:gd name="T99" fmla="*/ 227 h 1078"/>
                <a:gd name="T100" fmla="*/ 794 w 1417"/>
                <a:gd name="T101" fmla="*/ 114 h 1078"/>
                <a:gd name="T102" fmla="*/ 964 w 1417"/>
                <a:gd name="T103" fmla="*/ 114 h 1078"/>
                <a:gd name="T104" fmla="*/ 964 w 1417"/>
                <a:gd name="T105" fmla="*/ 57 h 1078"/>
                <a:gd name="T106" fmla="*/ 1020 w 1417"/>
                <a:gd name="T107" fmla="*/ 57 h 1078"/>
                <a:gd name="T108" fmla="*/ 1020 w 1417"/>
                <a:gd name="T109" fmla="*/ 0 h 1078"/>
                <a:gd name="T110" fmla="*/ 1134 w 1417"/>
                <a:gd name="T111" fmla="*/ 0 h 1078"/>
                <a:gd name="T112" fmla="*/ 1134 w 1417"/>
                <a:gd name="T113" fmla="*/ 57 h 1078"/>
                <a:gd name="T114" fmla="*/ 1190 w 1417"/>
                <a:gd name="T11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7" h="1078">
                  <a:moveTo>
                    <a:pt x="1190" y="57"/>
                  </a:moveTo>
                  <a:lnTo>
                    <a:pt x="1190" y="454"/>
                  </a:lnTo>
                  <a:lnTo>
                    <a:pt x="1417" y="454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57"/>
                  </a:lnTo>
                  <a:lnTo>
                    <a:pt x="227" y="57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081" y="1310"/>
              <a:ext cx="623" cy="397"/>
            </a:xfrm>
            <a:custGeom>
              <a:avLst/>
              <a:gdLst>
                <a:gd name="T0" fmla="*/ 567 w 623"/>
                <a:gd name="T1" fmla="*/ 57 h 397"/>
                <a:gd name="T2" fmla="*/ 453 w 623"/>
                <a:gd name="T3" fmla="*/ 57 h 397"/>
                <a:gd name="T4" fmla="*/ 453 w 623"/>
                <a:gd name="T5" fmla="*/ 114 h 397"/>
                <a:gd name="T6" fmla="*/ 340 w 623"/>
                <a:gd name="T7" fmla="*/ 114 h 397"/>
                <a:gd name="T8" fmla="*/ 340 w 623"/>
                <a:gd name="T9" fmla="*/ 57 h 397"/>
                <a:gd name="T10" fmla="*/ 227 w 623"/>
                <a:gd name="T11" fmla="*/ 57 h 397"/>
                <a:gd name="T12" fmla="*/ 227 w 623"/>
                <a:gd name="T13" fmla="*/ 0 h 397"/>
                <a:gd name="T14" fmla="*/ 170 w 623"/>
                <a:gd name="T15" fmla="*/ 0 h 397"/>
                <a:gd name="T16" fmla="*/ 170 w 623"/>
                <a:gd name="T17" fmla="*/ 114 h 397"/>
                <a:gd name="T18" fmla="*/ 113 w 623"/>
                <a:gd name="T19" fmla="*/ 114 h 397"/>
                <a:gd name="T20" fmla="*/ 113 w 623"/>
                <a:gd name="T21" fmla="*/ 57 h 397"/>
                <a:gd name="T22" fmla="*/ 0 w 623"/>
                <a:gd name="T23" fmla="*/ 57 h 397"/>
                <a:gd name="T24" fmla="*/ 0 w 623"/>
                <a:gd name="T25" fmla="*/ 397 h 397"/>
                <a:gd name="T26" fmla="*/ 113 w 623"/>
                <a:gd name="T27" fmla="*/ 397 h 397"/>
                <a:gd name="T28" fmla="*/ 113 w 623"/>
                <a:gd name="T29" fmla="*/ 341 h 397"/>
                <a:gd name="T30" fmla="*/ 227 w 623"/>
                <a:gd name="T31" fmla="*/ 341 h 397"/>
                <a:gd name="T32" fmla="*/ 227 w 623"/>
                <a:gd name="T33" fmla="*/ 170 h 397"/>
                <a:gd name="T34" fmla="*/ 283 w 623"/>
                <a:gd name="T35" fmla="*/ 170 h 397"/>
                <a:gd name="T36" fmla="*/ 283 w 623"/>
                <a:gd name="T37" fmla="*/ 284 h 397"/>
                <a:gd name="T38" fmla="*/ 340 w 623"/>
                <a:gd name="T39" fmla="*/ 284 h 397"/>
                <a:gd name="T40" fmla="*/ 340 w 623"/>
                <a:gd name="T41" fmla="*/ 341 h 397"/>
                <a:gd name="T42" fmla="*/ 397 w 623"/>
                <a:gd name="T43" fmla="*/ 341 h 397"/>
                <a:gd name="T44" fmla="*/ 397 w 623"/>
                <a:gd name="T45" fmla="*/ 397 h 397"/>
                <a:gd name="T46" fmla="*/ 510 w 623"/>
                <a:gd name="T47" fmla="*/ 397 h 397"/>
                <a:gd name="T48" fmla="*/ 510 w 623"/>
                <a:gd name="T49" fmla="*/ 341 h 397"/>
                <a:gd name="T50" fmla="*/ 567 w 623"/>
                <a:gd name="T51" fmla="*/ 341 h 397"/>
                <a:gd name="T52" fmla="*/ 567 w 623"/>
                <a:gd name="T53" fmla="*/ 284 h 397"/>
                <a:gd name="T54" fmla="*/ 623 w 623"/>
                <a:gd name="T55" fmla="*/ 284 h 397"/>
                <a:gd name="T56" fmla="*/ 623 w 623"/>
                <a:gd name="T57" fmla="*/ 114 h 397"/>
                <a:gd name="T58" fmla="*/ 567 w 623"/>
                <a:gd name="T59" fmla="*/ 114 h 397"/>
                <a:gd name="T60" fmla="*/ 567 w 623"/>
                <a:gd name="T6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397">
                  <a:moveTo>
                    <a:pt x="567" y="57"/>
                  </a:move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3" y="284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1720" y="1934"/>
              <a:ext cx="1191" cy="680"/>
            </a:xfrm>
            <a:custGeom>
              <a:avLst/>
              <a:gdLst>
                <a:gd name="T0" fmla="*/ 340 w 1191"/>
                <a:gd name="T1" fmla="*/ 57 h 680"/>
                <a:gd name="T2" fmla="*/ 227 w 1191"/>
                <a:gd name="T3" fmla="*/ 57 h 680"/>
                <a:gd name="T4" fmla="*/ 227 w 1191"/>
                <a:gd name="T5" fmla="*/ 113 h 680"/>
                <a:gd name="T6" fmla="*/ 113 w 1191"/>
                <a:gd name="T7" fmla="*/ 113 h 680"/>
                <a:gd name="T8" fmla="*/ 113 w 1191"/>
                <a:gd name="T9" fmla="*/ 170 h 680"/>
                <a:gd name="T10" fmla="*/ 57 w 1191"/>
                <a:gd name="T11" fmla="*/ 170 h 680"/>
                <a:gd name="T12" fmla="*/ 57 w 1191"/>
                <a:gd name="T13" fmla="*/ 227 h 680"/>
                <a:gd name="T14" fmla="*/ 0 w 1191"/>
                <a:gd name="T15" fmla="*/ 227 h 680"/>
                <a:gd name="T16" fmla="*/ 0 w 1191"/>
                <a:gd name="T17" fmla="*/ 284 h 680"/>
                <a:gd name="T18" fmla="*/ 57 w 1191"/>
                <a:gd name="T19" fmla="*/ 284 h 680"/>
                <a:gd name="T20" fmla="*/ 57 w 1191"/>
                <a:gd name="T21" fmla="*/ 397 h 680"/>
                <a:gd name="T22" fmla="*/ 0 w 1191"/>
                <a:gd name="T23" fmla="*/ 397 h 680"/>
                <a:gd name="T24" fmla="*/ 0 w 1191"/>
                <a:gd name="T25" fmla="*/ 454 h 680"/>
                <a:gd name="T26" fmla="*/ 57 w 1191"/>
                <a:gd name="T27" fmla="*/ 454 h 680"/>
                <a:gd name="T28" fmla="*/ 57 w 1191"/>
                <a:gd name="T29" fmla="*/ 510 h 680"/>
                <a:gd name="T30" fmla="*/ 113 w 1191"/>
                <a:gd name="T31" fmla="*/ 510 h 680"/>
                <a:gd name="T32" fmla="*/ 113 w 1191"/>
                <a:gd name="T33" fmla="*/ 680 h 680"/>
                <a:gd name="T34" fmla="*/ 227 w 1191"/>
                <a:gd name="T35" fmla="*/ 680 h 680"/>
                <a:gd name="T36" fmla="*/ 227 w 1191"/>
                <a:gd name="T37" fmla="*/ 624 h 680"/>
                <a:gd name="T38" fmla="*/ 453 w 1191"/>
                <a:gd name="T39" fmla="*/ 624 h 680"/>
                <a:gd name="T40" fmla="*/ 453 w 1191"/>
                <a:gd name="T41" fmla="*/ 567 h 680"/>
                <a:gd name="T42" fmla="*/ 737 w 1191"/>
                <a:gd name="T43" fmla="*/ 567 h 680"/>
                <a:gd name="T44" fmla="*/ 737 w 1191"/>
                <a:gd name="T45" fmla="*/ 624 h 680"/>
                <a:gd name="T46" fmla="*/ 850 w 1191"/>
                <a:gd name="T47" fmla="*/ 624 h 680"/>
                <a:gd name="T48" fmla="*/ 850 w 1191"/>
                <a:gd name="T49" fmla="*/ 567 h 680"/>
                <a:gd name="T50" fmla="*/ 907 w 1191"/>
                <a:gd name="T51" fmla="*/ 567 h 680"/>
                <a:gd name="T52" fmla="*/ 907 w 1191"/>
                <a:gd name="T53" fmla="*/ 510 h 680"/>
                <a:gd name="T54" fmla="*/ 964 w 1191"/>
                <a:gd name="T55" fmla="*/ 510 h 680"/>
                <a:gd name="T56" fmla="*/ 964 w 1191"/>
                <a:gd name="T57" fmla="*/ 454 h 680"/>
                <a:gd name="T58" fmla="*/ 1020 w 1191"/>
                <a:gd name="T59" fmla="*/ 454 h 680"/>
                <a:gd name="T60" fmla="*/ 1020 w 1191"/>
                <a:gd name="T61" fmla="*/ 397 h 680"/>
                <a:gd name="T62" fmla="*/ 1077 w 1191"/>
                <a:gd name="T63" fmla="*/ 397 h 680"/>
                <a:gd name="T64" fmla="*/ 1077 w 1191"/>
                <a:gd name="T65" fmla="*/ 340 h 680"/>
                <a:gd name="T66" fmla="*/ 1134 w 1191"/>
                <a:gd name="T67" fmla="*/ 340 h 680"/>
                <a:gd name="T68" fmla="*/ 1134 w 1191"/>
                <a:gd name="T69" fmla="*/ 284 h 680"/>
                <a:gd name="T70" fmla="*/ 1191 w 1191"/>
                <a:gd name="T71" fmla="*/ 284 h 680"/>
                <a:gd name="T72" fmla="*/ 1191 w 1191"/>
                <a:gd name="T73" fmla="*/ 113 h 680"/>
                <a:gd name="T74" fmla="*/ 1134 w 1191"/>
                <a:gd name="T75" fmla="*/ 113 h 680"/>
                <a:gd name="T76" fmla="*/ 1134 w 1191"/>
                <a:gd name="T77" fmla="*/ 57 h 680"/>
                <a:gd name="T78" fmla="*/ 1077 w 1191"/>
                <a:gd name="T79" fmla="*/ 57 h 680"/>
                <a:gd name="T80" fmla="*/ 1077 w 1191"/>
                <a:gd name="T81" fmla="*/ 0 h 680"/>
                <a:gd name="T82" fmla="*/ 1020 w 1191"/>
                <a:gd name="T83" fmla="*/ 0 h 680"/>
                <a:gd name="T84" fmla="*/ 1020 w 1191"/>
                <a:gd name="T85" fmla="*/ 57 h 680"/>
                <a:gd name="T86" fmla="*/ 964 w 1191"/>
                <a:gd name="T87" fmla="*/ 57 h 680"/>
                <a:gd name="T88" fmla="*/ 964 w 1191"/>
                <a:gd name="T89" fmla="*/ 113 h 680"/>
                <a:gd name="T90" fmla="*/ 907 w 1191"/>
                <a:gd name="T91" fmla="*/ 113 h 680"/>
                <a:gd name="T92" fmla="*/ 907 w 1191"/>
                <a:gd name="T93" fmla="*/ 170 h 680"/>
                <a:gd name="T94" fmla="*/ 737 w 1191"/>
                <a:gd name="T95" fmla="*/ 170 h 680"/>
                <a:gd name="T96" fmla="*/ 737 w 1191"/>
                <a:gd name="T97" fmla="*/ 113 h 680"/>
                <a:gd name="T98" fmla="*/ 340 w 1191"/>
                <a:gd name="T99" fmla="*/ 113 h 680"/>
                <a:gd name="T100" fmla="*/ 340 w 1191"/>
                <a:gd name="T10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680">
                  <a:moveTo>
                    <a:pt x="340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1606" y="970"/>
              <a:ext cx="1248" cy="1134"/>
            </a:xfrm>
            <a:custGeom>
              <a:avLst/>
              <a:gdLst>
                <a:gd name="T0" fmla="*/ 964 w 1248"/>
                <a:gd name="T1" fmla="*/ 0 h 1134"/>
                <a:gd name="T2" fmla="*/ 738 w 1248"/>
                <a:gd name="T3" fmla="*/ 0 h 1134"/>
                <a:gd name="T4" fmla="*/ 738 w 1248"/>
                <a:gd name="T5" fmla="*/ 57 h 1134"/>
                <a:gd name="T6" fmla="*/ 341 w 1248"/>
                <a:gd name="T7" fmla="*/ 57 h 1134"/>
                <a:gd name="T8" fmla="*/ 341 w 1248"/>
                <a:gd name="T9" fmla="*/ 681 h 1134"/>
                <a:gd name="T10" fmla="*/ 227 w 1248"/>
                <a:gd name="T11" fmla="*/ 681 h 1134"/>
                <a:gd name="T12" fmla="*/ 227 w 1248"/>
                <a:gd name="T13" fmla="*/ 737 h 1134"/>
                <a:gd name="T14" fmla="*/ 114 w 1248"/>
                <a:gd name="T15" fmla="*/ 737 h 1134"/>
                <a:gd name="T16" fmla="*/ 114 w 1248"/>
                <a:gd name="T17" fmla="*/ 794 h 1134"/>
                <a:gd name="T18" fmla="*/ 0 w 1248"/>
                <a:gd name="T19" fmla="*/ 794 h 1134"/>
                <a:gd name="T20" fmla="*/ 0 w 1248"/>
                <a:gd name="T21" fmla="*/ 907 h 1134"/>
                <a:gd name="T22" fmla="*/ 57 w 1248"/>
                <a:gd name="T23" fmla="*/ 907 h 1134"/>
                <a:gd name="T24" fmla="*/ 57 w 1248"/>
                <a:gd name="T25" fmla="*/ 964 h 1134"/>
                <a:gd name="T26" fmla="*/ 284 w 1248"/>
                <a:gd name="T27" fmla="*/ 964 h 1134"/>
                <a:gd name="T28" fmla="*/ 284 w 1248"/>
                <a:gd name="T29" fmla="*/ 1077 h 1134"/>
                <a:gd name="T30" fmla="*/ 341 w 1248"/>
                <a:gd name="T31" fmla="*/ 1077 h 1134"/>
                <a:gd name="T32" fmla="*/ 341 w 1248"/>
                <a:gd name="T33" fmla="*/ 1021 h 1134"/>
                <a:gd name="T34" fmla="*/ 454 w 1248"/>
                <a:gd name="T35" fmla="*/ 1021 h 1134"/>
                <a:gd name="T36" fmla="*/ 454 w 1248"/>
                <a:gd name="T37" fmla="*/ 1077 h 1134"/>
                <a:gd name="T38" fmla="*/ 851 w 1248"/>
                <a:gd name="T39" fmla="*/ 1077 h 1134"/>
                <a:gd name="T40" fmla="*/ 851 w 1248"/>
                <a:gd name="T41" fmla="*/ 1134 h 1134"/>
                <a:gd name="T42" fmla="*/ 1021 w 1248"/>
                <a:gd name="T43" fmla="*/ 1134 h 1134"/>
                <a:gd name="T44" fmla="*/ 1021 w 1248"/>
                <a:gd name="T45" fmla="*/ 1077 h 1134"/>
                <a:gd name="T46" fmla="*/ 1078 w 1248"/>
                <a:gd name="T47" fmla="*/ 1077 h 1134"/>
                <a:gd name="T48" fmla="*/ 1078 w 1248"/>
                <a:gd name="T49" fmla="*/ 1021 h 1134"/>
                <a:gd name="T50" fmla="*/ 1134 w 1248"/>
                <a:gd name="T51" fmla="*/ 1021 h 1134"/>
                <a:gd name="T52" fmla="*/ 1134 w 1248"/>
                <a:gd name="T53" fmla="*/ 964 h 1134"/>
                <a:gd name="T54" fmla="*/ 1191 w 1248"/>
                <a:gd name="T55" fmla="*/ 964 h 1134"/>
                <a:gd name="T56" fmla="*/ 1191 w 1248"/>
                <a:gd name="T57" fmla="*/ 851 h 1134"/>
                <a:gd name="T58" fmla="*/ 1248 w 1248"/>
                <a:gd name="T59" fmla="*/ 851 h 1134"/>
                <a:gd name="T60" fmla="*/ 1248 w 1248"/>
                <a:gd name="T61" fmla="*/ 737 h 1134"/>
                <a:gd name="T62" fmla="*/ 1191 w 1248"/>
                <a:gd name="T63" fmla="*/ 737 h 1134"/>
                <a:gd name="T64" fmla="*/ 1191 w 1248"/>
                <a:gd name="T65" fmla="*/ 681 h 1134"/>
                <a:gd name="T66" fmla="*/ 1134 w 1248"/>
                <a:gd name="T67" fmla="*/ 681 h 1134"/>
                <a:gd name="T68" fmla="*/ 1134 w 1248"/>
                <a:gd name="T69" fmla="*/ 624 h 1134"/>
                <a:gd name="T70" fmla="*/ 1134 w 1248"/>
                <a:gd name="T71" fmla="*/ 510 h 1134"/>
                <a:gd name="T72" fmla="*/ 1021 w 1248"/>
                <a:gd name="T73" fmla="*/ 510 h 1134"/>
                <a:gd name="T74" fmla="*/ 1021 w 1248"/>
                <a:gd name="T75" fmla="*/ 340 h 1134"/>
                <a:gd name="T76" fmla="*/ 1078 w 1248"/>
                <a:gd name="T77" fmla="*/ 340 h 1134"/>
                <a:gd name="T78" fmla="*/ 1078 w 1248"/>
                <a:gd name="T79" fmla="*/ 284 h 1134"/>
                <a:gd name="T80" fmla="*/ 1134 w 1248"/>
                <a:gd name="T81" fmla="*/ 284 h 1134"/>
                <a:gd name="T82" fmla="*/ 1134 w 1248"/>
                <a:gd name="T83" fmla="*/ 170 h 1134"/>
                <a:gd name="T84" fmla="*/ 1078 w 1248"/>
                <a:gd name="T85" fmla="*/ 170 h 1134"/>
                <a:gd name="T86" fmla="*/ 1078 w 1248"/>
                <a:gd name="T87" fmla="*/ 57 h 1134"/>
                <a:gd name="T88" fmla="*/ 964 w 1248"/>
                <a:gd name="T89" fmla="*/ 57 h 1134"/>
                <a:gd name="T90" fmla="*/ 964 w 1248"/>
                <a:gd name="T9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34">
                  <a:moveTo>
                    <a:pt x="964" y="0"/>
                  </a:moveTo>
                  <a:lnTo>
                    <a:pt x="738" y="0"/>
                  </a:lnTo>
                  <a:lnTo>
                    <a:pt x="738" y="57"/>
                  </a:lnTo>
                  <a:lnTo>
                    <a:pt x="341" y="57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1077"/>
                  </a:lnTo>
                  <a:lnTo>
                    <a:pt x="851" y="1077"/>
                  </a:lnTo>
                  <a:lnTo>
                    <a:pt x="851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57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511 w 908"/>
                <a:gd name="T1" fmla="*/ 227 h 1814"/>
                <a:gd name="T2" fmla="*/ 567 w 908"/>
                <a:gd name="T3" fmla="*/ 397 h 1814"/>
                <a:gd name="T4" fmla="*/ 511 w 908"/>
                <a:gd name="T5" fmla="*/ 453 h 1814"/>
                <a:gd name="T6" fmla="*/ 567 w 908"/>
                <a:gd name="T7" fmla="*/ 510 h 1814"/>
                <a:gd name="T8" fmla="*/ 511 w 908"/>
                <a:gd name="T9" fmla="*/ 850 h 1814"/>
                <a:gd name="T10" fmla="*/ 454 w 908"/>
                <a:gd name="T11" fmla="*/ 1077 h 1814"/>
                <a:gd name="T12" fmla="*/ 511 w 908"/>
                <a:gd name="T13" fmla="*/ 1134 h 1814"/>
                <a:gd name="T14" fmla="*/ 454 w 908"/>
                <a:gd name="T15" fmla="*/ 1190 h 1814"/>
                <a:gd name="T16" fmla="*/ 397 w 908"/>
                <a:gd name="T17" fmla="*/ 1304 h 1814"/>
                <a:gd name="T18" fmla="*/ 454 w 908"/>
                <a:gd name="T19" fmla="*/ 1361 h 1814"/>
                <a:gd name="T20" fmla="*/ 511 w 908"/>
                <a:gd name="T21" fmla="*/ 1417 h 1814"/>
                <a:gd name="T22" fmla="*/ 624 w 908"/>
                <a:gd name="T23" fmla="*/ 1361 h 1814"/>
                <a:gd name="T24" fmla="*/ 681 w 908"/>
                <a:gd name="T25" fmla="*/ 1190 h 1814"/>
                <a:gd name="T26" fmla="*/ 738 w 908"/>
                <a:gd name="T27" fmla="*/ 1304 h 1814"/>
                <a:gd name="T28" fmla="*/ 794 w 908"/>
                <a:gd name="T29" fmla="*/ 1361 h 1814"/>
                <a:gd name="T30" fmla="*/ 908 w 908"/>
                <a:gd name="T31" fmla="*/ 1474 h 1814"/>
                <a:gd name="T32" fmla="*/ 851 w 908"/>
                <a:gd name="T33" fmla="*/ 1587 h 1814"/>
                <a:gd name="T34" fmla="*/ 794 w 908"/>
                <a:gd name="T35" fmla="*/ 1701 h 1814"/>
                <a:gd name="T36" fmla="*/ 681 w 908"/>
                <a:gd name="T37" fmla="*/ 1757 h 1814"/>
                <a:gd name="T38" fmla="*/ 624 w 908"/>
                <a:gd name="T39" fmla="*/ 1814 h 1814"/>
                <a:gd name="T40" fmla="*/ 511 w 908"/>
                <a:gd name="T41" fmla="*/ 1701 h 1814"/>
                <a:gd name="T42" fmla="*/ 454 w 908"/>
                <a:gd name="T43" fmla="*/ 1644 h 1814"/>
                <a:gd name="T44" fmla="*/ 397 w 908"/>
                <a:gd name="T45" fmla="*/ 1531 h 1814"/>
                <a:gd name="T46" fmla="*/ 341 w 908"/>
                <a:gd name="T47" fmla="*/ 1417 h 1814"/>
                <a:gd name="T48" fmla="*/ 284 w 908"/>
                <a:gd name="T49" fmla="*/ 1361 h 1814"/>
                <a:gd name="T50" fmla="*/ 341 w 908"/>
                <a:gd name="T51" fmla="*/ 1190 h 1814"/>
                <a:gd name="T52" fmla="*/ 284 w 908"/>
                <a:gd name="T53" fmla="*/ 1134 h 1814"/>
                <a:gd name="T54" fmla="*/ 227 w 908"/>
                <a:gd name="T55" fmla="*/ 964 h 1814"/>
                <a:gd name="T56" fmla="*/ 284 w 908"/>
                <a:gd name="T57" fmla="*/ 850 h 1814"/>
                <a:gd name="T58" fmla="*/ 227 w 908"/>
                <a:gd name="T59" fmla="*/ 794 h 1814"/>
                <a:gd name="T60" fmla="*/ 170 w 908"/>
                <a:gd name="T61" fmla="*/ 623 h 1814"/>
                <a:gd name="T62" fmla="*/ 57 w 908"/>
                <a:gd name="T63" fmla="*/ 453 h 1814"/>
                <a:gd name="T64" fmla="*/ 114 w 908"/>
                <a:gd name="T65" fmla="*/ 397 h 1814"/>
                <a:gd name="T66" fmla="*/ 170 w 908"/>
                <a:gd name="T67" fmla="*/ 283 h 1814"/>
                <a:gd name="T68" fmla="*/ 114 w 908"/>
                <a:gd name="T69" fmla="*/ 170 h 1814"/>
                <a:gd name="T70" fmla="*/ 0 w 908"/>
                <a:gd name="T71" fmla="*/ 113 h 1814"/>
                <a:gd name="T72" fmla="*/ 170 w 908"/>
                <a:gd name="T73" fmla="*/ 56 h 1814"/>
                <a:gd name="T74" fmla="*/ 284 w 908"/>
                <a:gd name="T75" fmla="*/ 0 h 1814"/>
                <a:gd name="T76" fmla="*/ 341 w 908"/>
                <a:gd name="T77" fmla="*/ 56 h 1814"/>
                <a:gd name="T78" fmla="*/ 341 w 908"/>
                <a:gd name="T79" fmla="*/ 170 h 1814"/>
                <a:gd name="T80" fmla="*/ 397 w 908"/>
                <a:gd name="T81" fmla="*/ 113 h 1814"/>
                <a:gd name="T82" fmla="*/ 454 w 908"/>
                <a:gd name="T83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8" h="1814">
                  <a:moveTo>
                    <a:pt x="511" y="56"/>
                  </a:moveTo>
                  <a:lnTo>
                    <a:pt x="511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1077"/>
                  </a:lnTo>
                  <a:lnTo>
                    <a:pt x="511" y="107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757"/>
                  </a:lnTo>
                  <a:lnTo>
                    <a:pt x="624" y="1757"/>
                  </a:lnTo>
                  <a:lnTo>
                    <a:pt x="624" y="1814"/>
                  </a:lnTo>
                  <a:lnTo>
                    <a:pt x="511" y="1814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3081" y="687"/>
              <a:ext cx="850" cy="964"/>
            </a:xfrm>
            <a:custGeom>
              <a:avLst/>
              <a:gdLst>
                <a:gd name="T0" fmla="*/ 567 w 850"/>
                <a:gd name="T1" fmla="*/ 964 h 964"/>
                <a:gd name="T2" fmla="*/ 794 w 850"/>
                <a:gd name="T3" fmla="*/ 964 h 964"/>
                <a:gd name="T4" fmla="*/ 794 w 850"/>
                <a:gd name="T5" fmla="*/ 793 h 964"/>
                <a:gd name="T6" fmla="*/ 850 w 850"/>
                <a:gd name="T7" fmla="*/ 793 h 964"/>
                <a:gd name="T8" fmla="*/ 850 w 850"/>
                <a:gd name="T9" fmla="*/ 680 h 964"/>
                <a:gd name="T10" fmla="*/ 794 w 850"/>
                <a:gd name="T11" fmla="*/ 680 h 964"/>
                <a:gd name="T12" fmla="*/ 794 w 850"/>
                <a:gd name="T13" fmla="*/ 397 h 964"/>
                <a:gd name="T14" fmla="*/ 737 w 850"/>
                <a:gd name="T15" fmla="*/ 397 h 964"/>
                <a:gd name="T16" fmla="*/ 737 w 850"/>
                <a:gd name="T17" fmla="*/ 56 h 964"/>
                <a:gd name="T18" fmla="*/ 680 w 850"/>
                <a:gd name="T19" fmla="*/ 56 h 964"/>
                <a:gd name="T20" fmla="*/ 680 w 850"/>
                <a:gd name="T21" fmla="*/ 0 h 964"/>
                <a:gd name="T22" fmla="*/ 397 w 850"/>
                <a:gd name="T23" fmla="*/ 0 h 964"/>
                <a:gd name="T24" fmla="*/ 397 w 850"/>
                <a:gd name="T25" fmla="*/ 56 h 964"/>
                <a:gd name="T26" fmla="*/ 227 w 850"/>
                <a:gd name="T27" fmla="*/ 56 h 964"/>
                <a:gd name="T28" fmla="*/ 227 w 850"/>
                <a:gd name="T29" fmla="*/ 113 h 964"/>
                <a:gd name="T30" fmla="*/ 170 w 850"/>
                <a:gd name="T31" fmla="*/ 113 h 964"/>
                <a:gd name="T32" fmla="*/ 170 w 850"/>
                <a:gd name="T33" fmla="*/ 170 h 964"/>
                <a:gd name="T34" fmla="*/ 56 w 850"/>
                <a:gd name="T35" fmla="*/ 170 h 964"/>
                <a:gd name="T36" fmla="*/ 56 w 850"/>
                <a:gd name="T37" fmla="*/ 226 h 964"/>
                <a:gd name="T38" fmla="*/ 0 w 850"/>
                <a:gd name="T39" fmla="*/ 226 h 964"/>
                <a:gd name="T40" fmla="*/ 0 w 850"/>
                <a:gd name="T41" fmla="*/ 397 h 964"/>
                <a:gd name="T42" fmla="*/ 56 w 850"/>
                <a:gd name="T43" fmla="*/ 397 h 964"/>
                <a:gd name="T44" fmla="*/ 56 w 850"/>
                <a:gd name="T45" fmla="*/ 567 h 964"/>
                <a:gd name="T46" fmla="*/ 0 w 850"/>
                <a:gd name="T47" fmla="*/ 567 h 964"/>
                <a:gd name="T48" fmla="*/ 0 w 850"/>
                <a:gd name="T49" fmla="*/ 623 h 964"/>
                <a:gd name="T50" fmla="*/ 56 w 850"/>
                <a:gd name="T51" fmla="*/ 623 h 964"/>
                <a:gd name="T52" fmla="*/ 56 w 850"/>
                <a:gd name="T53" fmla="*/ 680 h 964"/>
                <a:gd name="T54" fmla="*/ 113 w 850"/>
                <a:gd name="T55" fmla="*/ 680 h 964"/>
                <a:gd name="T56" fmla="*/ 113 w 850"/>
                <a:gd name="T57" fmla="*/ 737 h 964"/>
                <a:gd name="T58" fmla="*/ 170 w 850"/>
                <a:gd name="T59" fmla="*/ 737 h 964"/>
                <a:gd name="T60" fmla="*/ 170 w 850"/>
                <a:gd name="T61" fmla="*/ 623 h 964"/>
                <a:gd name="T62" fmla="*/ 227 w 850"/>
                <a:gd name="T63" fmla="*/ 623 h 964"/>
                <a:gd name="T64" fmla="*/ 227 w 850"/>
                <a:gd name="T65" fmla="*/ 680 h 964"/>
                <a:gd name="T66" fmla="*/ 340 w 850"/>
                <a:gd name="T67" fmla="*/ 680 h 964"/>
                <a:gd name="T68" fmla="*/ 340 w 850"/>
                <a:gd name="T69" fmla="*/ 737 h 964"/>
                <a:gd name="T70" fmla="*/ 453 w 850"/>
                <a:gd name="T71" fmla="*/ 737 h 964"/>
                <a:gd name="T72" fmla="*/ 453 w 850"/>
                <a:gd name="T73" fmla="*/ 680 h 964"/>
                <a:gd name="T74" fmla="*/ 567 w 850"/>
                <a:gd name="T75" fmla="*/ 680 h 964"/>
                <a:gd name="T76" fmla="*/ 567 w 850"/>
                <a:gd name="T77" fmla="*/ 737 h 964"/>
                <a:gd name="T78" fmla="*/ 623 w 850"/>
                <a:gd name="T79" fmla="*/ 737 h 964"/>
                <a:gd name="T80" fmla="*/ 623 w 850"/>
                <a:gd name="T81" fmla="*/ 907 h 964"/>
                <a:gd name="T82" fmla="*/ 567 w 850"/>
                <a:gd name="T83" fmla="*/ 907 h 964"/>
                <a:gd name="T84" fmla="*/ 567 w 850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64">
                  <a:moveTo>
                    <a:pt x="567" y="964"/>
                  </a:moveTo>
                  <a:lnTo>
                    <a:pt x="794" y="964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2967" y="1424"/>
              <a:ext cx="1248" cy="850"/>
            </a:xfrm>
            <a:custGeom>
              <a:avLst/>
              <a:gdLst>
                <a:gd name="T0" fmla="*/ 1021 w 1248"/>
                <a:gd name="T1" fmla="*/ 0 h 850"/>
                <a:gd name="T2" fmla="*/ 1021 w 1248"/>
                <a:gd name="T3" fmla="*/ 56 h 850"/>
                <a:gd name="T4" fmla="*/ 908 w 1248"/>
                <a:gd name="T5" fmla="*/ 56 h 850"/>
                <a:gd name="T6" fmla="*/ 908 w 1248"/>
                <a:gd name="T7" fmla="*/ 227 h 850"/>
                <a:gd name="T8" fmla="*/ 624 w 1248"/>
                <a:gd name="T9" fmla="*/ 227 h 850"/>
                <a:gd name="T10" fmla="*/ 624 w 1248"/>
                <a:gd name="T11" fmla="*/ 283 h 850"/>
                <a:gd name="T12" fmla="*/ 511 w 1248"/>
                <a:gd name="T13" fmla="*/ 283 h 850"/>
                <a:gd name="T14" fmla="*/ 511 w 1248"/>
                <a:gd name="T15" fmla="*/ 227 h 850"/>
                <a:gd name="T16" fmla="*/ 454 w 1248"/>
                <a:gd name="T17" fmla="*/ 227 h 850"/>
                <a:gd name="T18" fmla="*/ 454 w 1248"/>
                <a:gd name="T19" fmla="*/ 170 h 850"/>
                <a:gd name="T20" fmla="*/ 397 w 1248"/>
                <a:gd name="T21" fmla="*/ 170 h 850"/>
                <a:gd name="T22" fmla="*/ 397 w 1248"/>
                <a:gd name="T23" fmla="*/ 56 h 850"/>
                <a:gd name="T24" fmla="*/ 341 w 1248"/>
                <a:gd name="T25" fmla="*/ 56 h 850"/>
                <a:gd name="T26" fmla="*/ 341 w 1248"/>
                <a:gd name="T27" fmla="*/ 227 h 850"/>
                <a:gd name="T28" fmla="*/ 227 w 1248"/>
                <a:gd name="T29" fmla="*/ 227 h 850"/>
                <a:gd name="T30" fmla="*/ 227 w 1248"/>
                <a:gd name="T31" fmla="*/ 283 h 850"/>
                <a:gd name="T32" fmla="*/ 57 w 1248"/>
                <a:gd name="T33" fmla="*/ 283 h 850"/>
                <a:gd name="T34" fmla="*/ 57 w 1248"/>
                <a:gd name="T35" fmla="*/ 510 h 850"/>
                <a:gd name="T36" fmla="*/ 114 w 1248"/>
                <a:gd name="T37" fmla="*/ 510 h 850"/>
                <a:gd name="T38" fmla="*/ 114 w 1248"/>
                <a:gd name="T39" fmla="*/ 567 h 850"/>
                <a:gd name="T40" fmla="*/ 57 w 1248"/>
                <a:gd name="T41" fmla="*/ 567 h 850"/>
                <a:gd name="T42" fmla="*/ 57 w 1248"/>
                <a:gd name="T43" fmla="*/ 623 h 850"/>
                <a:gd name="T44" fmla="*/ 0 w 1248"/>
                <a:gd name="T45" fmla="*/ 623 h 850"/>
                <a:gd name="T46" fmla="*/ 0 w 1248"/>
                <a:gd name="T47" fmla="*/ 737 h 850"/>
                <a:gd name="T48" fmla="*/ 57 w 1248"/>
                <a:gd name="T49" fmla="*/ 737 h 850"/>
                <a:gd name="T50" fmla="*/ 57 w 1248"/>
                <a:gd name="T51" fmla="*/ 794 h 850"/>
                <a:gd name="T52" fmla="*/ 114 w 1248"/>
                <a:gd name="T53" fmla="*/ 794 h 850"/>
                <a:gd name="T54" fmla="*/ 114 w 1248"/>
                <a:gd name="T55" fmla="*/ 850 h 850"/>
                <a:gd name="T56" fmla="*/ 227 w 1248"/>
                <a:gd name="T57" fmla="*/ 850 h 850"/>
                <a:gd name="T58" fmla="*/ 227 w 1248"/>
                <a:gd name="T59" fmla="*/ 794 h 850"/>
                <a:gd name="T60" fmla="*/ 284 w 1248"/>
                <a:gd name="T61" fmla="*/ 794 h 850"/>
                <a:gd name="T62" fmla="*/ 284 w 1248"/>
                <a:gd name="T63" fmla="*/ 623 h 850"/>
                <a:gd name="T64" fmla="*/ 341 w 1248"/>
                <a:gd name="T65" fmla="*/ 623 h 850"/>
                <a:gd name="T66" fmla="*/ 341 w 1248"/>
                <a:gd name="T67" fmla="*/ 737 h 850"/>
                <a:gd name="T68" fmla="*/ 397 w 1248"/>
                <a:gd name="T69" fmla="*/ 737 h 850"/>
                <a:gd name="T70" fmla="*/ 397 w 1248"/>
                <a:gd name="T71" fmla="*/ 794 h 850"/>
                <a:gd name="T72" fmla="*/ 511 w 1248"/>
                <a:gd name="T73" fmla="*/ 794 h 850"/>
                <a:gd name="T74" fmla="*/ 511 w 1248"/>
                <a:gd name="T75" fmla="*/ 850 h 850"/>
                <a:gd name="T76" fmla="*/ 624 w 1248"/>
                <a:gd name="T77" fmla="*/ 850 h 850"/>
                <a:gd name="T78" fmla="*/ 624 w 1248"/>
                <a:gd name="T79" fmla="*/ 737 h 850"/>
                <a:gd name="T80" fmla="*/ 681 w 1248"/>
                <a:gd name="T81" fmla="*/ 737 h 850"/>
                <a:gd name="T82" fmla="*/ 681 w 1248"/>
                <a:gd name="T83" fmla="*/ 680 h 850"/>
                <a:gd name="T84" fmla="*/ 737 w 1248"/>
                <a:gd name="T85" fmla="*/ 680 h 850"/>
                <a:gd name="T86" fmla="*/ 737 w 1248"/>
                <a:gd name="T87" fmla="*/ 453 h 850"/>
                <a:gd name="T88" fmla="*/ 794 w 1248"/>
                <a:gd name="T89" fmla="*/ 453 h 850"/>
                <a:gd name="T90" fmla="*/ 794 w 1248"/>
                <a:gd name="T91" fmla="*/ 397 h 850"/>
                <a:gd name="T92" fmla="*/ 1021 w 1248"/>
                <a:gd name="T93" fmla="*/ 397 h 850"/>
                <a:gd name="T94" fmla="*/ 1021 w 1248"/>
                <a:gd name="T95" fmla="*/ 453 h 850"/>
                <a:gd name="T96" fmla="*/ 1191 w 1248"/>
                <a:gd name="T97" fmla="*/ 453 h 850"/>
                <a:gd name="T98" fmla="*/ 1191 w 1248"/>
                <a:gd name="T99" fmla="*/ 397 h 850"/>
                <a:gd name="T100" fmla="*/ 1248 w 1248"/>
                <a:gd name="T101" fmla="*/ 397 h 850"/>
                <a:gd name="T102" fmla="*/ 1248 w 1248"/>
                <a:gd name="T103" fmla="*/ 283 h 850"/>
                <a:gd name="T104" fmla="*/ 1191 w 1248"/>
                <a:gd name="T105" fmla="*/ 283 h 850"/>
                <a:gd name="T106" fmla="*/ 1191 w 1248"/>
                <a:gd name="T107" fmla="*/ 56 h 850"/>
                <a:gd name="T108" fmla="*/ 1134 w 1248"/>
                <a:gd name="T109" fmla="*/ 56 h 850"/>
                <a:gd name="T110" fmla="*/ 1078 w 1248"/>
                <a:gd name="T111" fmla="*/ 56 h 850"/>
                <a:gd name="T112" fmla="*/ 1078 w 1248"/>
                <a:gd name="T113" fmla="*/ 0 h 850"/>
                <a:gd name="T114" fmla="*/ 1021 w 1248"/>
                <a:gd name="T115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8" h="850">
                  <a:moveTo>
                    <a:pt x="1021" y="0"/>
                  </a:moveTo>
                  <a:lnTo>
                    <a:pt x="1021" y="56"/>
                  </a:lnTo>
                  <a:lnTo>
                    <a:pt x="908" y="56"/>
                  </a:lnTo>
                  <a:lnTo>
                    <a:pt x="908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248" y="283"/>
                  </a:lnTo>
                  <a:lnTo>
                    <a:pt x="1191" y="283"/>
                  </a:lnTo>
                  <a:lnTo>
                    <a:pt x="1191" y="56"/>
                  </a:lnTo>
                  <a:lnTo>
                    <a:pt x="1134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1153" y="2274"/>
              <a:ext cx="2041" cy="1021"/>
            </a:xfrm>
            <a:custGeom>
              <a:avLst/>
              <a:gdLst>
                <a:gd name="T0" fmla="*/ 2041 w 2041"/>
                <a:gd name="T1" fmla="*/ 511 h 1021"/>
                <a:gd name="T2" fmla="*/ 1984 w 2041"/>
                <a:gd name="T3" fmla="*/ 567 h 1021"/>
                <a:gd name="T4" fmla="*/ 2041 w 2041"/>
                <a:gd name="T5" fmla="*/ 624 h 1021"/>
                <a:gd name="T6" fmla="*/ 1984 w 2041"/>
                <a:gd name="T7" fmla="*/ 681 h 1021"/>
                <a:gd name="T8" fmla="*/ 1928 w 2041"/>
                <a:gd name="T9" fmla="*/ 737 h 1021"/>
                <a:gd name="T10" fmla="*/ 1814 w 2041"/>
                <a:gd name="T11" fmla="*/ 794 h 1021"/>
                <a:gd name="T12" fmla="*/ 1701 w 2041"/>
                <a:gd name="T13" fmla="*/ 851 h 1021"/>
                <a:gd name="T14" fmla="*/ 1531 w 2041"/>
                <a:gd name="T15" fmla="*/ 794 h 1021"/>
                <a:gd name="T16" fmla="*/ 1417 w 2041"/>
                <a:gd name="T17" fmla="*/ 851 h 1021"/>
                <a:gd name="T18" fmla="*/ 1304 w 2041"/>
                <a:gd name="T19" fmla="*/ 907 h 1021"/>
                <a:gd name="T20" fmla="*/ 1247 w 2041"/>
                <a:gd name="T21" fmla="*/ 964 h 1021"/>
                <a:gd name="T22" fmla="*/ 1020 w 2041"/>
                <a:gd name="T23" fmla="*/ 1021 h 1021"/>
                <a:gd name="T24" fmla="*/ 453 w 2041"/>
                <a:gd name="T25" fmla="*/ 964 h 1021"/>
                <a:gd name="T26" fmla="*/ 283 w 2041"/>
                <a:gd name="T27" fmla="*/ 907 h 1021"/>
                <a:gd name="T28" fmla="*/ 227 w 2041"/>
                <a:gd name="T29" fmla="*/ 851 h 1021"/>
                <a:gd name="T30" fmla="*/ 113 w 2041"/>
                <a:gd name="T31" fmla="*/ 794 h 1021"/>
                <a:gd name="T32" fmla="*/ 0 w 2041"/>
                <a:gd name="T33" fmla="*/ 397 h 1021"/>
                <a:gd name="T34" fmla="*/ 57 w 2041"/>
                <a:gd name="T35" fmla="*/ 340 h 1021"/>
                <a:gd name="T36" fmla="*/ 227 w 2041"/>
                <a:gd name="T37" fmla="*/ 227 h 1021"/>
                <a:gd name="T38" fmla="*/ 397 w 2041"/>
                <a:gd name="T39" fmla="*/ 284 h 1021"/>
                <a:gd name="T40" fmla="*/ 453 w 2041"/>
                <a:gd name="T41" fmla="*/ 227 h 1021"/>
                <a:gd name="T42" fmla="*/ 567 w 2041"/>
                <a:gd name="T43" fmla="*/ 114 h 1021"/>
                <a:gd name="T44" fmla="*/ 624 w 2041"/>
                <a:gd name="T45" fmla="*/ 170 h 1021"/>
                <a:gd name="T46" fmla="*/ 680 w 2041"/>
                <a:gd name="T47" fmla="*/ 340 h 1021"/>
                <a:gd name="T48" fmla="*/ 794 w 2041"/>
                <a:gd name="T49" fmla="*/ 284 h 1021"/>
                <a:gd name="T50" fmla="*/ 1020 w 2041"/>
                <a:gd name="T51" fmla="*/ 227 h 1021"/>
                <a:gd name="T52" fmla="*/ 1304 w 2041"/>
                <a:gd name="T53" fmla="*/ 284 h 1021"/>
                <a:gd name="T54" fmla="*/ 1417 w 2041"/>
                <a:gd name="T55" fmla="*/ 227 h 1021"/>
                <a:gd name="T56" fmla="*/ 1474 w 2041"/>
                <a:gd name="T57" fmla="*/ 170 h 1021"/>
                <a:gd name="T58" fmla="*/ 1531 w 2041"/>
                <a:gd name="T59" fmla="*/ 114 h 1021"/>
                <a:gd name="T60" fmla="*/ 1587 w 2041"/>
                <a:gd name="T61" fmla="*/ 57 h 1021"/>
                <a:gd name="T62" fmla="*/ 1644 w 2041"/>
                <a:gd name="T63" fmla="*/ 0 h 1021"/>
                <a:gd name="T64" fmla="*/ 1758 w 2041"/>
                <a:gd name="T65" fmla="*/ 114 h 1021"/>
                <a:gd name="T66" fmla="*/ 1814 w 2041"/>
                <a:gd name="T67" fmla="*/ 227 h 1021"/>
                <a:gd name="T68" fmla="*/ 1871 w 2041"/>
                <a:gd name="T69" fmla="*/ 284 h 1021"/>
                <a:gd name="T70" fmla="*/ 1928 w 2041"/>
                <a:gd name="T71" fmla="*/ 39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1" h="1021">
                  <a:moveTo>
                    <a:pt x="2041" y="397"/>
                  </a:moveTo>
                  <a:lnTo>
                    <a:pt x="2041" y="511"/>
                  </a:lnTo>
                  <a:lnTo>
                    <a:pt x="1984" y="511"/>
                  </a:lnTo>
                  <a:lnTo>
                    <a:pt x="1984" y="567"/>
                  </a:lnTo>
                  <a:lnTo>
                    <a:pt x="2041" y="567"/>
                  </a:lnTo>
                  <a:lnTo>
                    <a:pt x="2041" y="624"/>
                  </a:lnTo>
                  <a:lnTo>
                    <a:pt x="1984" y="624"/>
                  </a:lnTo>
                  <a:lnTo>
                    <a:pt x="1984" y="681"/>
                  </a:lnTo>
                  <a:lnTo>
                    <a:pt x="1928" y="681"/>
                  </a:lnTo>
                  <a:lnTo>
                    <a:pt x="1928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01" y="794"/>
                  </a:lnTo>
                  <a:lnTo>
                    <a:pt x="1701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304" y="227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114"/>
                  </a:lnTo>
                  <a:lnTo>
                    <a:pt x="1587" y="114"/>
                  </a:lnTo>
                  <a:lnTo>
                    <a:pt x="1587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758" y="0"/>
                  </a:lnTo>
                  <a:lnTo>
                    <a:pt x="1758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284"/>
                  </a:lnTo>
                  <a:lnTo>
                    <a:pt x="1928" y="284"/>
                  </a:lnTo>
                  <a:lnTo>
                    <a:pt x="1928" y="397"/>
                  </a:lnTo>
                  <a:lnTo>
                    <a:pt x="204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1039" y="3068"/>
              <a:ext cx="2098" cy="1134"/>
            </a:xfrm>
            <a:custGeom>
              <a:avLst/>
              <a:gdLst>
                <a:gd name="T0" fmla="*/ 1815 w 2098"/>
                <a:gd name="T1" fmla="*/ 680 h 1134"/>
                <a:gd name="T2" fmla="*/ 1645 w 2098"/>
                <a:gd name="T3" fmla="*/ 624 h 1134"/>
                <a:gd name="T4" fmla="*/ 1418 w 2098"/>
                <a:gd name="T5" fmla="*/ 737 h 1134"/>
                <a:gd name="T6" fmla="*/ 1248 w 2098"/>
                <a:gd name="T7" fmla="*/ 851 h 1134"/>
                <a:gd name="T8" fmla="*/ 908 w 2098"/>
                <a:gd name="T9" fmla="*/ 907 h 1134"/>
                <a:gd name="T10" fmla="*/ 794 w 2098"/>
                <a:gd name="T11" fmla="*/ 964 h 1134"/>
                <a:gd name="T12" fmla="*/ 738 w 2098"/>
                <a:gd name="T13" fmla="*/ 1021 h 1134"/>
                <a:gd name="T14" fmla="*/ 567 w 2098"/>
                <a:gd name="T15" fmla="*/ 1134 h 1134"/>
                <a:gd name="T16" fmla="*/ 397 w 2098"/>
                <a:gd name="T17" fmla="*/ 1077 h 1134"/>
                <a:gd name="T18" fmla="*/ 171 w 2098"/>
                <a:gd name="T19" fmla="*/ 964 h 1134"/>
                <a:gd name="T20" fmla="*/ 114 w 2098"/>
                <a:gd name="T21" fmla="*/ 907 h 1134"/>
                <a:gd name="T22" fmla="*/ 57 w 2098"/>
                <a:gd name="T23" fmla="*/ 851 h 1134"/>
                <a:gd name="T24" fmla="*/ 0 w 2098"/>
                <a:gd name="T25" fmla="*/ 737 h 1134"/>
                <a:gd name="T26" fmla="*/ 57 w 2098"/>
                <a:gd name="T27" fmla="*/ 680 h 1134"/>
                <a:gd name="T28" fmla="*/ 0 w 2098"/>
                <a:gd name="T29" fmla="*/ 567 h 1134"/>
                <a:gd name="T30" fmla="*/ 227 w 2098"/>
                <a:gd name="T31" fmla="*/ 624 h 1134"/>
                <a:gd name="T32" fmla="*/ 341 w 2098"/>
                <a:gd name="T33" fmla="*/ 567 h 1134"/>
                <a:gd name="T34" fmla="*/ 397 w 2098"/>
                <a:gd name="T35" fmla="*/ 510 h 1134"/>
                <a:gd name="T36" fmla="*/ 511 w 2098"/>
                <a:gd name="T37" fmla="*/ 340 h 1134"/>
                <a:gd name="T38" fmla="*/ 567 w 2098"/>
                <a:gd name="T39" fmla="*/ 284 h 1134"/>
                <a:gd name="T40" fmla="*/ 624 w 2098"/>
                <a:gd name="T41" fmla="*/ 227 h 1134"/>
                <a:gd name="T42" fmla="*/ 1134 w 2098"/>
                <a:gd name="T43" fmla="*/ 170 h 1134"/>
                <a:gd name="T44" fmla="*/ 1361 w 2098"/>
                <a:gd name="T45" fmla="*/ 113 h 1134"/>
                <a:gd name="T46" fmla="*/ 1418 w 2098"/>
                <a:gd name="T47" fmla="*/ 57 h 1134"/>
                <a:gd name="T48" fmla="*/ 1531 w 2098"/>
                <a:gd name="T49" fmla="*/ 0 h 1134"/>
                <a:gd name="T50" fmla="*/ 1645 w 2098"/>
                <a:gd name="T51" fmla="*/ 57 h 1134"/>
                <a:gd name="T52" fmla="*/ 1815 w 2098"/>
                <a:gd name="T53" fmla="*/ 0 h 1134"/>
                <a:gd name="T54" fmla="*/ 1928 w 2098"/>
                <a:gd name="T55" fmla="*/ 113 h 1134"/>
                <a:gd name="T56" fmla="*/ 2042 w 2098"/>
                <a:gd name="T57" fmla="*/ 170 h 1134"/>
                <a:gd name="T58" fmla="*/ 2098 w 2098"/>
                <a:gd name="T59" fmla="*/ 227 h 1134"/>
                <a:gd name="T60" fmla="*/ 2042 w 2098"/>
                <a:gd name="T61" fmla="*/ 340 h 1134"/>
                <a:gd name="T62" fmla="*/ 2098 w 2098"/>
                <a:gd name="T63" fmla="*/ 510 h 1134"/>
                <a:gd name="T64" fmla="*/ 2042 w 2098"/>
                <a:gd name="T65" fmla="*/ 567 h 1134"/>
                <a:gd name="T66" fmla="*/ 1985 w 2098"/>
                <a:gd name="T67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8" h="1134">
                  <a:moveTo>
                    <a:pt x="1815" y="624"/>
                  </a:moveTo>
                  <a:lnTo>
                    <a:pt x="1815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418" y="624"/>
                  </a:lnTo>
                  <a:lnTo>
                    <a:pt x="1418" y="737"/>
                  </a:lnTo>
                  <a:lnTo>
                    <a:pt x="1248" y="737"/>
                  </a:lnTo>
                  <a:lnTo>
                    <a:pt x="1248" y="851"/>
                  </a:lnTo>
                  <a:lnTo>
                    <a:pt x="908" y="851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171" y="107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5" y="0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042" y="113"/>
                  </a:lnTo>
                  <a:lnTo>
                    <a:pt x="2042" y="170"/>
                  </a:lnTo>
                  <a:lnTo>
                    <a:pt x="2098" y="170"/>
                  </a:lnTo>
                  <a:lnTo>
                    <a:pt x="2098" y="227"/>
                  </a:lnTo>
                  <a:lnTo>
                    <a:pt x="2042" y="227"/>
                  </a:lnTo>
                  <a:lnTo>
                    <a:pt x="2042" y="340"/>
                  </a:lnTo>
                  <a:lnTo>
                    <a:pt x="2098" y="340"/>
                  </a:lnTo>
                  <a:lnTo>
                    <a:pt x="2098" y="510"/>
                  </a:lnTo>
                  <a:lnTo>
                    <a:pt x="2042" y="510"/>
                  </a:lnTo>
                  <a:lnTo>
                    <a:pt x="2042" y="567"/>
                  </a:lnTo>
                  <a:lnTo>
                    <a:pt x="1985" y="567"/>
                  </a:lnTo>
                  <a:lnTo>
                    <a:pt x="1985" y="624"/>
                  </a:lnTo>
                  <a:lnTo>
                    <a:pt x="1815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4EDFA50-DFE7-435B-B96E-9C2CC55C7E75}"/>
              </a:ext>
            </a:extLst>
          </p:cNvPr>
          <p:cNvSpPr txBox="1"/>
          <p:nvPr/>
        </p:nvSpPr>
        <p:spPr>
          <a:xfrm>
            <a:off x="3690573" y="13825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和歌山県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1C9BFA4-9E3E-47D2-B609-A2390F3CAFEC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44EB581F-2642-495C-8325-2D9BB1770B02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654FB21-9B5C-4D8D-BC20-18377FB33291}"/>
              </a:ext>
            </a:extLst>
          </p:cNvPr>
          <p:cNvGrpSpPr/>
          <p:nvPr/>
        </p:nvGrpSpPr>
        <p:grpSpPr>
          <a:xfrm>
            <a:off x="3878999" y="1569954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1B92A6B3-9CE8-4D1C-A278-382E7CBD15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3BC1ED5F-F4B4-47EC-BC14-61B3BEA81A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7EC4C8AB-5685-45B4-91FB-9209C26C44A4}"/>
              </a:ext>
            </a:extLst>
          </p:cNvPr>
          <p:cNvGrpSpPr/>
          <p:nvPr/>
        </p:nvGrpSpPr>
        <p:grpSpPr>
          <a:xfrm>
            <a:off x="3862483" y="2571656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FE42D4D7-9ACD-49EF-A1BB-3FD45FCF11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44A96C7D-1EF0-4D27-A652-1FC195C8FA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E7EC8BD9-E053-4BC1-905F-F5D874A7CFBA}"/>
              </a:ext>
            </a:extLst>
          </p:cNvPr>
          <p:cNvGrpSpPr/>
          <p:nvPr/>
        </p:nvGrpSpPr>
        <p:grpSpPr>
          <a:xfrm>
            <a:off x="3862483" y="2076485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E544891-08E8-49BA-A0AE-BFA9EB148F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C67F58F3-54F4-4DF8-8CA9-9A3DD2BBC1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4932ADCB-F5F9-47AA-96F9-24F2FF1FDAB3}"/>
              </a:ext>
            </a:extLst>
          </p:cNvPr>
          <p:cNvGrpSpPr/>
          <p:nvPr/>
        </p:nvGrpSpPr>
        <p:grpSpPr>
          <a:xfrm>
            <a:off x="3071908" y="2076485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9837A1B6-6BA9-429A-A0EC-4FA5EE0C53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A463F008-9AB5-4ED4-98B0-58F19491BC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AE9E927-A2FB-4F5F-A13F-037D4287791C}"/>
              </a:ext>
            </a:extLst>
          </p:cNvPr>
          <p:cNvGrpSpPr/>
          <p:nvPr/>
        </p:nvGrpSpPr>
        <p:grpSpPr>
          <a:xfrm>
            <a:off x="2300383" y="2076485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5BF7E1FD-7A0F-41AC-B1CE-70F0E8FCD2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AB6B766-F6B8-42C6-8FB9-D227B565E6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1B47F87-EBB8-4330-BB62-EFCF5747CDFC}"/>
              </a:ext>
            </a:extLst>
          </p:cNvPr>
          <p:cNvGrpSpPr/>
          <p:nvPr/>
        </p:nvGrpSpPr>
        <p:grpSpPr>
          <a:xfrm>
            <a:off x="1738408" y="1581185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94DFD019-E1A6-4757-B678-62EDA1A9E0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9E90C2B0-867E-43A0-8FB9-E1B27658A2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C0888C63-64E1-4A6B-B2B1-A6667A3C8B6B}"/>
              </a:ext>
            </a:extLst>
          </p:cNvPr>
          <p:cNvGrpSpPr/>
          <p:nvPr/>
        </p:nvGrpSpPr>
        <p:grpSpPr>
          <a:xfrm>
            <a:off x="1024033" y="2276510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BD7786A9-EFAF-4CAF-9AD6-0FEEBA3EDF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D923687-EDD9-440C-99C6-5309258114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688DF1B5-AEB9-4729-A11B-D005F226BF3F}"/>
              </a:ext>
            </a:extLst>
          </p:cNvPr>
          <p:cNvGrpSpPr/>
          <p:nvPr/>
        </p:nvGrpSpPr>
        <p:grpSpPr>
          <a:xfrm>
            <a:off x="5862733" y="4400456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660AC8F5-62C6-4835-8CC6-9F1C0E59C2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F7C4A5A-2B4B-4AED-8E7A-17739A7423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947171B-11FC-4EC3-88AA-FA766B8A4D26}"/>
              </a:ext>
            </a:extLst>
          </p:cNvPr>
          <p:cNvGrpSpPr/>
          <p:nvPr/>
        </p:nvGrpSpPr>
        <p:grpSpPr>
          <a:xfrm>
            <a:off x="3671983" y="5657756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8E16250F-2DD1-4CFE-80D8-B5BA51D5E9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E1E46643-2550-4EE3-A4E0-7778B9B2CE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7D383462-54FA-48F5-9464-DF4BA6531956}"/>
              </a:ext>
            </a:extLst>
          </p:cNvPr>
          <p:cNvGrpSpPr/>
          <p:nvPr/>
        </p:nvGrpSpPr>
        <p:grpSpPr>
          <a:xfrm>
            <a:off x="2300383" y="2990885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49EA82B4-063C-4F7F-A2AD-FA95011E39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55ED94E9-3DD2-4090-B233-E6A23C0CB7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23C4B42-D755-4E8A-A6F6-2CB5B3D4574A}"/>
              </a:ext>
            </a:extLst>
          </p:cNvPr>
          <p:cNvGrpSpPr/>
          <p:nvPr/>
        </p:nvGrpSpPr>
        <p:grpSpPr>
          <a:xfrm>
            <a:off x="2300383" y="3657635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C11E0D9F-D2F7-440F-B231-C2AD825979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577631DA-ED4D-4128-BF1D-85F1F766D1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FA4232F-9694-46BC-8F36-B32410A058F4}"/>
              </a:ext>
            </a:extLst>
          </p:cNvPr>
          <p:cNvGrpSpPr/>
          <p:nvPr/>
        </p:nvGrpSpPr>
        <p:grpSpPr>
          <a:xfrm>
            <a:off x="2300383" y="4400585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1215605E-55CF-4512-8B2A-DA1EE904DA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1AB47A90-5E2A-453D-8FC5-A3EF8174D0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42AD099-4B4E-4212-83CC-6111B84D5FEF}"/>
              </a:ext>
            </a:extLst>
          </p:cNvPr>
          <p:cNvGrpSpPr/>
          <p:nvPr/>
        </p:nvGrpSpPr>
        <p:grpSpPr>
          <a:xfrm>
            <a:off x="1008031" y="2893221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B4588DE-7CF0-4A7F-ACCC-6367FDCE9E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E930FCA9-82FA-4AE1-9D01-BFCC11F19B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CB2A24ED-6C0A-4E89-B025-B3BB30EC313E}"/>
              </a:ext>
            </a:extLst>
          </p:cNvPr>
          <p:cNvGrpSpPr/>
          <p:nvPr/>
        </p:nvGrpSpPr>
        <p:grpSpPr>
          <a:xfrm>
            <a:off x="1008031" y="3368709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346DD365-8FC6-4B57-A9CB-DEC3031EDB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0BE6D879-8524-4A96-9995-0ACA88C4E3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A72560C7-4822-4A20-A5D7-7D11B461D092}"/>
              </a:ext>
            </a:extLst>
          </p:cNvPr>
          <p:cNvGrpSpPr/>
          <p:nvPr/>
        </p:nvGrpSpPr>
        <p:grpSpPr>
          <a:xfrm>
            <a:off x="1008031" y="3844197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39920B0-F32C-486C-98C6-00B5D1B8C7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B8986670-374C-4344-8710-BF59E58603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481D31AA-6C4D-4358-A1C9-DEDFF294EBA1}"/>
              </a:ext>
            </a:extLst>
          </p:cNvPr>
          <p:cNvGrpSpPr/>
          <p:nvPr/>
        </p:nvGrpSpPr>
        <p:grpSpPr>
          <a:xfrm>
            <a:off x="5523643" y="5932076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CE1C2C57-3E7B-44DF-BEA0-20378EF399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4C824F49-4269-44D0-910D-43F0174968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549F095-AB2D-4B8F-9F02-01A24AA16A5C}"/>
              </a:ext>
            </a:extLst>
          </p:cNvPr>
          <p:cNvGrpSpPr/>
          <p:nvPr/>
        </p:nvGrpSpPr>
        <p:grpSpPr>
          <a:xfrm>
            <a:off x="5523643" y="6846476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154B4A75-DB9A-465B-818D-9D9FA28C16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5FCE1A40-96CF-4576-AA8B-5DE3D870EE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21392A5-D029-447D-AC43-4E5EFE582535}"/>
              </a:ext>
            </a:extLst>
          </p:cNvPr>
          <p:cNvGrpSpPr/>
          <p:nvPr/>
        </p:nvGrpSpPr>
        <p:grpSpPr>
          <a:xfrm>
            <a:off x="5919883" y="7341776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7C9200F1-0F87-4B2F-9232-9C2F1AAE9C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457B9955-9B65-4A25-A699-96BE5AE54D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D34727F7-8EE1-46AC-AEC8-C24A0C901BDD}"/>
              </a:ext>
            </a:extLst>
          </p:cNvPr>
          <p:cNvGrpSpPr/>
          <p:nvPr/>
        </p:nvGrpSpPr>
        <p:grpSpPr>
          <a:xfrm>
            <a:off x="4540663" y="7196996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BBE090D8-59C7-4479-BF1D-68AB4B9BF9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12046D03-B0A6-4EB2-82B1-5D69070FD6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FD085F77-EB2E-4E87-B14C-076857221389}"/>
              </a:ext>
            </a:extLst>
          </p:cNvPr>
          <p:cNvGrpSpPr/>
          <p:nvPr/>
        </p:nvGrpSpPr>
        <p:grpSpPr>
          <a:xfrm>
            <a:off x="4540663" y="8202836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FD9D6B5C-6B3C-45D9-98C9-EFA2ADB490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3BE5D4FF-7D5C-4B5D-B5F9-37DAECC7A6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42038F28-4EC3-486F-A69D-C59528BBC38A}"/>
              </a:ext>
            </a:extLst>
          </p:cNvPr>
          <p:cNvGrpSpPr/>
          <p:nvPr/>
        </p:nvGrpSpPr>
        <p:grpSpPr>
          <a:xfrm>
            <a:off x="3466243" y="7509416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B27B6AB6-2A5A-4409-9401-A3C1A361FB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B8A1E6C3-980F-4C39-9B5C-70B0D9C320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A5763424-28A2-4F5D-A02C-2F8A11B21F10}"/>
              </a:ext>
            </a:extLst>
          </p:cNvPr>
          <p:cNvGrpSpPr/>
          <p:nvPr/>
        </p:nvGrpSpPr>
        <p:grpSpPr>
          <a:xfrm>
            <a:off x="2681383" y="7097936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06EAD962-81A4-45FE-BB3A-50BE4712E3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187E37D9-F796-46FF-91BC-99497C236F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E0081420-CF82-42DF-9D6D-DB67DA32A844}"/>
              </a:ext>
            </a:extLst>
          </p:cNvPr>
          <p:cNvGrpSpPr/>
          <p:nvPr/>
        </p:nvGrpSpPr>
        <p:grpSpPr>
          <a:xfrm>
            <a:off x="2681383" y="6534056"/>
            <a:ext cx="720000" cy="430244"/>
            <a:chOff x="6555416" y="4900731"/>
            <a:chExt cx="720000" cy="378515"/>
          </a:xfrm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89E79654-061E-42D6-BEDE-A20924125D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BBCA43EA-4670-46A3-8852-CEC2E92073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FFEA099-EA77-4A97-97DA-0A042F2B90F6}"/>
              </a:ext>
            </a:extLst>
          </p:cNvPr>
          <p:cNvGrpSpPr/>
          <p:nvPr/>
        </p:nvGrpSpPr>
        <p:grpSpPr>
          <a:xfrm>
            <a:off x="2163223" y="5719110"/>
            <a:ext cx="720000" cy="430244"/>
            <a:chOff x="6555416" y="4900731"/>
            <a:chExt cx="720000" cy="378515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42C962A9-A76A-4484-822D-662F6C2347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961E7E3F-D0A1-48DC-B50C-BDF5450DD4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7903CFEA-0A5D-43A2-9C07-1420508DCEB6}"/>
              </a:ext>
            </a:extLst>
          </p:cNvPr>
          <p:cNvGrpSpPr/>
          <p:nvPr/>
        </p:nvGrpSpPr>
        <p:grpSpPr>
          <a:xfrm>
            <a:off x="1385983" y="5719110"/>
            <a:ext cx="720000" cy="430244"/>
            <a:chOff x="6555416" y="4900731"/>
            <a:chExt cx="720000" cy="378515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12CB75D3-CA83-4696-974A-A5ED421115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4B9659B9-99AB-4E50-92F0-2110FD94DA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11CAC64C-08A5-4331-A8EE-4A0AE8AB1495}"/>
              </a:ext>
            </a:extLst>
          </p:cNvPr>
          <p:cNvGrpSpPr/>
          <p:nvPr/>
        </p:nvGrpSpPr>
        <p:grpSpPr>
          <a:xfrm>
            <a:off x="1210723" y="4324385"/>
            <a:ext cx="720000" cy="430244"/>
            <a:chOff x="6555416" y="4900731"/>
            <a:chExt cx="720000" cy="378515"/>
          </a:xfrm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4F31C4CD-E28E-4E34-B8F7-FD5FE3A02B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873B61C7-E86D-4ED0-AE67-9AF9EF111D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6FF901A4-27AD-41CF-959B-34BDCC59AB6F}"/>
              </a:ext>
            </a:extLst>
          </p:cNvPr>
          <p:cNvGrpSpPr/>
          <p:nvPr/>
        </p:nvGrpSpPr>
        <p:grpSpPr>
          <a:xfrm>
            <a:off x="456343" y="4324385"/>
            <a:ext cx="720000" cy="430244"/>
            <a:chOff x="6555416" y="4900731"/>
            <a:chExt cx="720000" cy="378515"/>
          </a:xfrm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F2716F6D-2B60-43CC-8DAB-00279896C0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D565DD39-7F96-48BD-A8B4-EBE0DBADCC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7B226BDB-B80A-4155-9F3C-4707C72DE03C}"/>
              </a:ext>
            </a:extLst>
          </p:cNvPr>
          <p:cNvGrpSpPr/>
          <p:nvPr/>
        </p:nvGrpSpPr>
        <p:grpSpPr>
          <a:xfrm>
            <a:off x="1378363" y="5254290"/>
            <a:ext cx="720000" cy="430244"/>
            <a:chOff x="6555416" y="4900731"/>
            <a:chExt cx="720000" cy="378515"/>
          </a:xfrm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844A4DD3-A55A-4853-ACD8-703D415A0F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BF3F680-7953-4AA9-854B-C82E6FCA9E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3FA77B0-6D20-49A4-B2A3-4B30AFB67FEF}"/>
              </a:ext>
            </a:extLst>
          </p:cNvPr>
          <p:cNvGrpSpPr/>
          <p:nvPr/>
        </p:nvGrpSpPr>
        <p:grpSpPr>
          <a:xfrm>
            <a:off x="601123" y="5254290"/>
            <a:ext cx="720000" cy="430244"/>
            <a:chOff x="6555416" y="4900731"/>
            <a:chExt cx="720000" cy="378515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F0CF9CF6-F8AE-4C1F-A2F9-C22DC16E22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2C4DC56D-A2AF-4DBF-8C3C-B0A0B5D239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D243F8A2-B0AE-434E-A79B-A7F42C59ED37}"/>
              </a:ext>
            </a:extLst>
          </p:cNvPr>
          <p:cNvGrpSpPr/>
          <p:nvPr/>
        </p:nvGrpSpPr>
        <p:grpSpPr>
          <a:xfrm>
            <a:off x="456343" y="4789205"/>
            <a:ext cx="720000" cy="430244"/>
            <a:chOff x="6555416" y="4900731"/>
            <a:chExt cx="720000" cy="378515"/>
          </a:xfrm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1F5A372A-4B2B-49F6-B291-74E5EA3B72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D800C048-A120-49B7-A31C-BE6A56377C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8" name="Group 304"/>
          <p:cNvGrpSpPr>
            <a:grpSpLocks/>
          </p:cNvGrpSpPr>
          <p:nvPr/>
        </p:nvGrpSpPr>
        <p:grpSpPr bwMode="auto">
          <a:xfrm>
            <a:off x="98630" y="1385211"/>
            <a:ext cx="6622143" cy="7393214"/>
            <a:chOff x="19" y="687"/>
            <a:chExt cx="5840" cy="6520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003" y="2898"/>
              <a:ext cx="2779" cy="2892"/>
            </a:xfrm>
            <a:custGeom>
              <a:avLst/>
              <a:gdLst>
                <a:gd name="T0" fmla="*/ 2495 w 2779"/>
                <a:gd name="T1" fmla="*/ 1191 h 2892"/>
                <a:gd name="T2" fmla="*/ 2212 w 2779"/>
                <a:gd name="T3" fmla="*/ 1134 h 2892"/>
                <a:gd name="T4" fmla="*/ 1985 w 2779"/>
                <a:gd name="T5" fmla="*/ 1134 h 2892"/>
                <a:gd name="T6" fmla="*/ 1758 w 2779"/>
                <a:gd name="T7" fmla="*/ 1191 h 2892"/>
                <a:gd name="T8" fmla="*/ 1701 w 2779"/>
                <a:gd name="T9" fmla="*/ 1304 h 2892"/>
                <a:gd name="T10" fmla="*/ 1645 w 2779"/>
                <a:gd name="T11" fmla="*/ 1247 h 2892"/>
                <a:gd name="T12" fmla="*/ 1588 w 2779"/>
                <a:gd name="T13" fmla="*/ 1134 h 2892"/>
                <a:gd name="T14" fmla="*/ 1531 w 2779"/>
                <a:gd name="T15" fmla="*/ 1077 h 2892"/>
                <a:gd name="T16" fmla="*/ 1588 w 2779"/>
                <a:gd name="T17" fmla="*/ 794 h 2892"/>
                <a:gd name="T18" fmla="*/ 1701 w 2779"/>
                <a:gd name="T19" fmla="*/ 737 h 2892"/>
                <a:gd name="T20" fmla="*/ 1645 w 2779"/>
                <a:gd name="T21" fmla="*/ 397 h 2892"/>
                <a:gd name="T22" fmla="*/ 1418 w 2779"/>
                <a:gd name="T23" fmla="*/ 340 h 2892"/>
                <a:gd name="T24" fmla="*/ 1475 w 2779"/>
                <a:gd name="T25" fmla="*/ 170 h 2892"/>
                <a:gd name="T26" fmla="*/ 1361 w 2779"/>
                <a:gd name="T27" fmla="*/ 113 h 2892"/>
                <a:gd name="T28" fmla="*/ 1305 w 2779"/>
                <a:gd name="T29" fmla="*/ 0 h 2892"/>
                <a:gd name="T30" fmla="*/ 1078 w 2779"/>
                <a:gd name="T31" fmla="*/ 57 h 2892"/>
                <a:gd name="T32" fmla="*/ 964 w 2779"/>
                <a:gd name="T33" fmla="*/ 283 h 2892"/>
                <a:gd name="T34" fmla="*/ 1134 w 2779"/>
                <a:gd name="T35" fmla="*/ 340 h 2892"/>
                <a:gd name="T36" fmla="*/ 1078 w 2779"/>
                <a:gd name="T37" fmla="*/ 510 h 2892"/>
                <a:gd name="T38" fmla="*/ 1078 w 2779"/>
                <a:gd name="T39" fmla="*/ 680 h 2892"/>
                <a:gd name="T40" fmla="*/ 1021 w 2779"/>
                <a:gd name="T41" fmla="*/ 794 h 2892"/>
                <a:gd name="T42" fmla="*/ 681 w 2779"/>
                <a:gd name="T43" fmla="*/ 850 h 2892"/>
                <a:gd name="T44" fmla="*/ 454 w 2779"/>
                <a:gd name="T45" fmla="*/ 907 h 2892"/>
                <a:gd name="T46" fmla="*/ 341 w 2779"/>
                <a:gd name="T47" fmla="*/ 1021 h 2892"/>
                <a:gd name="T48" fmla="*/ 284 w 2779"/>
                <a:gd name="T49" fmla="*/ 1134 h 2892"/>
                <a:gd name="T50" fmla="*/ 511 w 2779"/>
                <a:gd name="T51" fmla="*/ 1247 h 2892"/>
                <a:gd name="T52" fmla="*/ 567 w 2779"/>
                <a:gd name="T53" fmla="*/ 1418 h 2892"/>
                <a:gd name="T54" fmla="*/ 227 w 2779"/>
                <a:gd name="T55" fmla="*/ 1531 h 2892"/>
                <a:gd name="T56" fmla="*/ 170 w 2779"/>
                <a:gd name="T57" fmla="*/ 1644 h 2892"/>
                <a:gd name="T58" fmla="*/ 57 w 2779"/>
                <a:gd name="T59" fmla="*/ 1758 h 2892"/>
                <a:gd name="T60" fmla="*/ 0 w 2779"/>
                <a:gd name="T61" fmla="*/ 2155 h 2892"/>
                <a:gd name="T62" fmla="*/ 227 w 2779"/>
                <a:gd name="T63" fmla="*/ 2325 h 2892"/>
                <a:gd name="T64" fmla="*/ 284 w 2779"/>
                <a:gd name="T65" fmla="*/ 2438 h 2892"/>
                <a:gd name="T66" fmla="*/ 341 w 2779"/>
                <a:gd name="T67" fmla="*/ 2608 h 2892"/>
                <a:gd name="T68" fmla="*/ 397 w 2779"/>
                <a:gd name="T69" fmla="*/ 2381 h 2892"/>
                <a:gd name="T70" fmla="*/ 567 w 2779"/>
                <a:gd name="T71" fmla="*/ 2325 h 2892"/>
                <a:gd name="T72" fmla="*/ 624 w 2779"/>
                <a:gd name="T73" fmla="*/ 2155 h 2892"/>
                <a:gd name="T74" fmla="*/ 737 w 2779"/>
                <a:gd name="T75" fmla="*/ 2098 h 2892"/>
                <a:gd name="T76" fmla="*/ 794 w 2779"/>
                <a:gd name="T77" fmla="*/ 2098 h 2892"/>
                <a:gd name="T78" fmla="*/ 794 w 2779"/>
                <a:gd name="T79" fmla="*/ 2211 h 2892"/>
                <a:gd name="T80" fmla="*/ 851 w 2779"/>
                <a:gd name="T81" fmla="*/ 2495 h 2892"/>
                <a:gd name="T82" fmla="*/ 1191 w 2779"/>
                <a:gd name="T83" fmla="*/ 2552 h 2892"/>
                <a:gd name="T84" fmla="*/ 1418 w 2779"/>
                <a:gd name="T85" fmla="*/ 2835 h 2892"/>
                <a:gd name="T86" fmla="*/ 1531 w 2779"/>
                <a:gd name="T87" fmla="*/ 2892 h 2892"/>
                <a:gd name="T88" fmla="*/ 1645 w 2779"/>
                <a:gd name="T89" fmla="*/ 2892 h 2892"/>
                <a:gd name="T90" fmla="*/ 1758 w 2779"/>
                <a:gd name="T91" fmla="*/ 2835 h 2892"/>
                <a:gd name="T92" fmla="*/ 1928 w 2779"/>
                <a:gd name="T93" fmla="*/ 2495 h 2892"/>
                <a:gd name="T94" fmla="*/ 2155 w 2779"/>
                <a:gd name="T95" fmla="*/ 2381 h 2892"/>
                <a:gd name="T96" fmla="*/ 2325 w 2779"/>
                <a:gd name="T97" fmla="*/ 2155 h 2892"/>
                <a:gd name="T98" fmla="*/ 2552 w 2779"/>
                <a:gd name="T99" fmla="*/ 2041 h 2892"/>
                <a:gd name="T100" fmla="*/ 2665 w 2779"/>
                <a:gd name="T101" fmla="*/ 1928 h 2892"/>
                <a:gd name="T102" fmla="*/ 2779 w 2779"/>
                <a:gd name="T103" fmla="*/ 1814 h 2892"/>
                <a:gd name="T104" fmla="*/ 2722 w 2779"/>
                <a:gd name="T105" fmla="*/ 1644 h 2892"/>
                <a:gd name="T106" fmla="*/ 2609 w 2779"/>
                <a:gd name="T107" fmla="*/ 1588 h 2892"/>
                <a:gd name="T108" fmla="*/ 2552 w 2779"/>
                <a:gd name="T109" fmla="*/ 1361 h 2892"/>
                <a:gd name="T110" fmla="*/ 2609 w 2779"/>
                <a:gd name="T111" fmla="*/ 1191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892">
                  <a:moveTo>
                    <a:pt x="2609" y="1134"/>
                  </a:moveTo>
                  <a:lnTo>
                    <a:pt x="2495" y="1134"/>
                  </a:lnTo>
                  <a:lnTo>
                    <a:pt x="2495" y="1191"/>
                  </a:lnTo>
                  <a:lnTo>
                    <a:pt x="2268" y="1191"/>
                  </a:lnTo>
                  <a:lnTo>
                    <a:pt x="2268" y="1134"/>
                  </a:lnTo>
                  <a:lnTo>
                    <a:pt x="2212" y="1134"/>
                  </a:lnTo>
                  <a:lnTo>
                    <a:pt x="2212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1815" y="1134"/>
                  </a:lnTo>
                  <a:lnTo>
                    <a:pt x="1815" y="1191"/>
                  </a:lnTo>
                  <a:lnTo>
                    <a:pt x="1758" y="1191"/>
                  </a:lnTo>
                  <a:lnTo>
                    <a:pt x="1758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794"/>
                  </a:lnTo>
                  <a:lnTo>
                    <a:pt x="1645" y="79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510"/>
                  </a:lnTo>
                  <a:lnTo>
                    <a:pt x="1645" y="510"/>
                  </a:lnTo>
                  <a:lnTo>
                    <a:pt x="1645" y="397"/>
                  </a:lnTo>
                  <a:lnTo>
                    <a:pt x="1588" y="397"/>
                  </a:lnTo>
                  <a:lnTo>
                    <a:pt x="1588" y="340"/>
                  </a:lnTo>
                  <a:lnTo>
                    <a:pt x="1418" y="340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5" y="57"/>
                  </a:lnTo>
                  <a:lnTo>
                    <a:pt x="1305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078" y="680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511" y="1247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81" y="1418"/>
                  </a:lnTo>
                  <a:lnTo>
                    <a:pt x="681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644"/>
                  </a:lnTo>
                  <a:lnTo>
                    <a:pt x="114" y="1644"/>
                  </a:lnTo>
                  <a:lnTo>
                    <a:pt x="114" y="1758"/>
                  </a:lnTo>
                  <a:lnTo>
                    <a:pt x="57" y="1758"/>
                  </a:lnTo>
                  <a:lnTo>
                    <a:pt x="57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57" y="2155"/>
                  </a:lnTo>
                  <a:lnTo>
                    <a:pt x="57" y="2325"/>
                  </a:lnTo>
                  <a:lnTo>
                    <a:pt x="227" y="2325"/>
                  </a:lnTo>
                  <a:lnTo>
                    <a:pt x="227" y="2381"/>
                  </a:lnTo>
                  <a:lnTo>
                    <a:pt x="284" y="2381"/>
                  </a:lnTo>
                  <a:lnTo>
                    <a:pt x="28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341" y="2608"/>
                  </a:lnTo>
                  <a:lnTo>
                    <a:pt x="341" y="2438"/>
                  </a:lnTo>
                  <a:lnTo>
                    <a:pt x="397" y="2438"/>
                  </a:lnTo>
                  <a:lnTo>
                    <a:pt x="397" y="2381"/>
                  </a:lnTo>
                  <a:lnTo>
                    <a:pt x="511" y="2381"/>
                  </a:lnTo>
                  <a:lnTo>
                    <a:pt x="511" y="2325"/>
                  </a:lnTo>
                  <a:lnTo>
                    <a:pt x="567" y="2325"/>
                  </a:lnTo>
                  <a:lnTo>
                    <a:pt x="567" y="2211"/>
                  </a:lnTo>
                  <a:lnTo>
                    <a:pt x="624" y="2211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37" y="2098"/>
                  </a:lnTo>
                  <a:lnTo>
                    <a:pt x="737" y="2041"/>
                  </a:lnTo>
                  <a:lnTo>
                    <a:pt x="794" y="2041"/>
                  </a:lnTo>
                  <a:lnTo>
                    <a:pt x="794" y="2098"/>
                  </a:lnTo>
                  <a:lnTo>
                    <a:pt x="851" y="2098"/>
                  </a:lnTo>
                  <a:lnTo>
                    <a:pt x="851" y="2211"/>
                  </a:lnTo>
                  <a:lnTo>
                    <a:pt x="794" y="2211"/>
                  </a:lnTo>
                  <a:lnTo>
                    <a:pt x="794" y="2438"/>
                  </a:lnTo>
                  <a:lnTo>
                    <a:pt x="851" y="2438"/>
                  </a:lnTo>
                  <a:lnTo>
                    <a:pt x="851" y="2495"/>
                  </a:lnTo>
                  <a:lnTo>
                    <a:pt x="1021" y="2495"/>
                  </a:lnTo>
                  <a:lnTo>
                    <a:pt x="1021" y="2552"/>
                  </a:lnTo>
                  <a:lnTo>
                    <a:pt x="1191" y="2552"/>
                  </a:lnTo>
                  <a:lnTo>
                    <a:pt x="1191" y="2778"/>
                  </a:lnTo>
                  <a:lnTo>
                    <a:pt x="1418" y="2778"/>
                  </a:lnTo>
                  <a:lnTo>
                    <a:pt x="1418" y="2835"/>
                  </a:lnTo>
                  <a:lnTo>
                    <a:pt x="1475" y="2835"/>
                  </a:lnTo>
                  <a:lnTo>
                    <a:pt x="1475" y="2892"/>
                  </a:lnTo>
                  <a:lnTo>
                    <a:pt x="1531" y="2892"/>
                  </a:lnTo>
                  <a:lnTo>
                    <a:pt x="1531" y="2835"/>
                  </a:lnTo>
                  <a:lnTo>
                    <a:pt x="1645" y="2835"/>
                  </a:lnTo>
                  <a:lnTo>
                    <a:pt x="1645" y="2892"/>
                  </a:lnTo>
                  <a:lnTo>
                    <a:pt x="1701" y="2892"/>
                  </a:lnTo>
                  <a:lnTo>
                    <a:pt x="1701" y="2835"/>
                  </a:lnTo>
                  <a:lnTo>
                    <a:pt x="1758" y="2835"/>
                  </a:lnTo>
                  <a:lnTo>
                    <a:pt x="1758" y="2552"/>
                  </a:lnTo>
                  <a:lnTo>
                    <a:pt x="1928" y="2552"/>
                  </a:lnTo>
                  <a:lnTo>
                    <a:pt x="1928" y="2495"/>
                  </a:lnTo>
                  <a:lnTo>
                    <a:pt x="1985" y="2495"/>
                  </a:lnTo>
                  <a:lnTo>
                    <a:pt x="1985" y="2381"/>
                  </a:lnTo>
                  <a:lnTo>
                    <a:pt x="2155" y="2381"/>
                  </a:lnTo>
                  <a:lnTo>
                    <a:pt x="2155" y="2268"/>
                  </a:lnTo>
                  <a:lnTo>
                    <a:pt x="2325" y="2268"/>
                  </a:lnTo>
                  <a:lnTo>
                    <a:pt x="2325" y="2155"/>
                  </a:lnTo>
                  <a:lnTo>
                    <a:pt x="2382" y="2155"/>
                  </a:lnTo>
                  <a:lnTo>
                    <a:pt x="2382" y="2041"/>
                  </a:lnTo>
                  <a:lnTo>
                    <a:pt x="2552" y="2041"/>
                  </a:lnTo>
                  <a:lnTo>
                    <a:pt x="2552" y="1985"/>
                  </a:lnTo>
                  <a:lnTo>
                    <a:pt x="2665" y="1985"/>
                  </a:lnTo>
                  <a:lnTo>
                    <a:pt x="2665" y="1928"/>
                  </a:lnTo>
                  <a:lnTo>
                    <a:pt x="2722" y="1928"/>
                  </a:lnTo>
                  <a:lnTo>
                    <a:pt x="2722" y="1814"/>
                  </a:lnTo>
                  <a:lnTo>
                    <a:pt x="2779" y="1814"/>
                  </a:lnTo>
                  <a:lnTo>
                    <a:pt x="2779" y="1701"/>
                  </a:lnTo>
                  <a:lnTo>
                    <a:pt x="2722" y="1701"/>
                  </a:lnTo>
                  <a:lnTo>
                    <a:pt x="2722" y="1644"/>
                  </a:lnTo>
                  <a:lnTo>
                    <a:pt x="2665" y="1644"/>
                  </a:lnTo>
                  <a:lnTo>
                    <a:pt x="2665" y="1588"/>
                  </a:lnTo>
                  <a:lnTo>
                    <a:pt x="2609" y="1588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361"/>
                  </a:lnTo>
                  <a:lnTo>
                    <a:pt x="2665" y="1361"/>
                  </a:lnTo>
                  <a:lnTo>
                    <a:pt x="2665" y="1191"/>
                  </a:lnTo>
                  <a:lnTo>
                    <a:pt x="2609" y="1191"/>
                  </a:lnTo>
                  <a:lnTo>
                    <a:pt x="2609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23 w 680"/>
                <a:gd name="T1" fmla="*/ 0 h 681"/>
                <a:gd name="T2" fmla="*/ 623 w 680"/>
                <a:gd name="T3" fmla="*/ 114 h 681"/>
                <a:gd name="T4" fmla="*/ 567 w 680"/>
                <a:gd name="T5" fmla="*/ 114 h 681"/>
                <a:gd name="T6" fmla="*/ 567 w 680"/>
                <a:gd name="T7" fmla="*/ 170 h 681"/>
                <a:gd name="T8" fmla="*/ 623 w 680"/>
                <a:gd name="T9" fmla="*/ 170 h 681"/>
                <a:gd name="T10" fmla="*/ 623 w 680"/>
                <a:gd name="T11" fmla="*/ 227 h 681"/>
                <a:gd name="T12" fmla="*/ 680 w 680"/>
                <a:gd name="T13" fmla="*/ 227 h 681"/>
                <a:gd name="T14" fmla="*/ 680 w 680"/>
                <a:gd name="T15" fmla="*/ 340 h 681"/>
                <a:gd name="T16" fmla="*/ 623 w 680"/>
                <a:gd name="T17" fmla="*/ 340 h 681"/>
                <a:gd name="T18" fmla="*/ 623 w 680"/>
                <a:gd name="T19" fmla="*/ 397 h 681"/>
                <a:gd name="T20" fmla="*/ 510 w 680"/>
                <a:gd name="T21" fmla="*/ 397 h 681"/>
                <a:gd name="T22" fmla="*/ 510 w 680"/>
                <a:gd name="T23" fmla="*/ 284 h 681"/>
                <a:gd name="T24" fmla="*/ 453 w 680"/>
                <a:gd name="T25" fmla="*/ 284 h 681"/>
                <a:gd name="T26" fmla="*/ 453 w 680"/>
                <a:gd name="T27" fmla="*/ 454 h 681"/>
                <a:gd name="T28" fmla="*/ 397 w 680"/>
                <a:gd name="T29" fmla="*/ 454 h 681"/>
                <a:gd name="T30" fmla="*/ 397 w 680"/>
                <a:gd name="T31" fmla="*/ 567 h 681"/>
                <a:gd name="T32" fmla="*/ 283 w 680"/>
                <a:gd name="T33" fmla="*/ 567 h 681"/>
                <a:gd name="T34" fmla="*/ 283 w 680"/>
                <a:gd name="T35" fmla="*/ 510 h 681"/>
                <a:gd name="T36" fmla="*/ 113 w 680"/>
                <a:gd name="T37" fmla="*/ 510 h 681"/>
                <a:gd name="T38" fmla="*/ 113 w 680"/>
                <a:gd name="T39" fmla="*/ 624 h 681"/>
                <a:gd name="T40" fmla="*/ 226 w 680"/>
                <a:gd name="T41" fmla="*/ 624 h 681"/>
                <a:gd name="T42" fmla="*/ 226 w 680"/>
                <a:gd name="T43" fmla="*/ 681 h 681"/>
                <a:gd name="T44" fmla="*/ 56 w 680"/>
                <a:gd name="T45" fmla="*/ 681 h 681"/>
                <a:gd name="T46" fmla="*/ 56 w 680"/>
                <a:gd name="T47" fmla="*/ 624 h 681"/>
                <a:gd name="T48" fmla="*/ 0 w 680"/>
                <a:gd name="T49" fmla="*/ 624 h 681"/>
                <a:gd name="T50" fmla="*/ 0 w 680"/>
                <a:gd name="T51" fmla="*/ 340 h 681"/>
                <a:gd name="T52" fmla="*/ 56 w 680"/>
                <a:gd name="T53" fmla="*/ 340 h 681"/>
                <a:gd name="T54" fmla="*/ 56 w 680"/>
                <a:gd name="T55" fmla="*/ 284 h 681"/>
                <a:gd name="T56" fmla="*/ 113 w 680"/>
                <a:gd name="T57" fmla="*/ 284 h 681"/>
                <a:gd name="T58" fmla="*/ 113 w 680"/>
                <a:gd name="T59" fmla="*/ 227 h 681"/>
                <a:gd name="T60" fmla="*/ 340 w 680"/>
                <a:gd name="T61" fmla="*/ 227 h 681"/>
                <a:gd name="T62" fmla="*/ 340 w 680"/>
                <a:gd name="T63" fmla="*/ 170 h 681"/>
                <a:gd name="T64" fmla="*/ 453 w 680"/>
                <a:gd name="T65" fmla="*/ 170 h 681"/>
                <a:gd name="T66" fmla="*/ 453 w 680"/>
                <a:gd name="T67" fmla="*/ 114 h 681"/>
                <a:gd name="T68" fmla="*/ 510 w 680"/>
                <a:gd name="T69" fmla="*/ 114 h 681"/>
                <a:gd name="T70" fmla="*/ 510 w 680"/>
                <a:gd name="T71" fmla="*/ 57 h 681"/>
                <a:gd name="T72" fmla="*/ 567 w 680"/>
                <a:gd name="T73" fmla="*/ 57 h 681"/>
                <a:gd name="T74" fmla="*/ 567 w 680"/>
                <a:gd name="T75" fmla="*/ 0 h 681"/>
                <a:gd name="T76" fmla="*/ 623 w 680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681">
                  <a:moveTo>
                    <a:pt x="623" y="0"/>
                  </a:moveTo>
                  <a:lnTo>
                    <a:pt x="62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4952" y="3862"/>
              <a:ext cx="227" cy="397"/>
            </a:xfrm>
            <a:custGeom>
              <a:avLst/>
              <a:gdLst>
                <a:gd name="T0" fmla="*/ 57 w 227"/>
                <a:gd name="T1" fmla="*/ 0 h 397"/>
                <a:gd name="T2" fmla="*/ 57 w 227"/>
                <a:gd name="T3" fmla="*/ 113 h 397"/>
                <a:gd name="T4" fmla="*/ 0 w 227"/>
                <a:gd name="T5" fmla="*/ 113 h 397"/>
                <a:gd name="T6" fmla="*/ 0 w 227"/>
                <a:gd name="T7" fmla="*/ 227 h 397"/>
                <a:gd name="T8" fmla="*/ 57 w 227"/>
                <a:gd name="T9" fmla="*/ 227 h 397"/>
                <a:gd name="T10" fmla="*/ 57 w 227"/>
                <a:gd name="T11" fmla="*/ 340 h 397"/>
                <a:gd name="T12" fmla="*/ 113 w 227"/>
                <a:gd name="T13" fmla="*/ 340 h 397"/>
                <a:gd name="T14" fmla="*/ 113 w 227"/>
                <a:gd name="T15" fmla="*/ 397 h 397"/>
                <a:gd name="T16" fmla="*/ 227 w 227"/>
                <a:gd name="T17" fmla="*/ 397 h 397"/>
                <a:gd name="T18" fmla="*/ 227 w 227"/>
                <a:gd name="T19" fmla="*/ 227 h 397"/>
                <a:gd name="T20" fmla="*/ 170 w 227"/>
                <a:gd name="T21" fmla="*/ 227 h 397"/>
                <a:gd name="T22" fmla="*/ 170 w 227"/>
                <a:gd name="T23" fmla="*/ 170 h 397"/>
                <a:gd name="T24" fmla="*/ 113 w 227"/>
                <a:gd name="T25" fmla="*/ 170 h 397"/>
                <a:gd name="T26" fmla="*/ 113 w 227"/>
                <a:gd name="T27" fmla="*/ 0 h 397"/>
                <a:gd name="T28" fmla="*/ 57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4158" y="3975"/>
              <a:ext cx="1644" cy="1645"/>
            </a:xfrm>
            <a:custGeom>
              <a:avLst/>
              <a:gdLst>
                <a:gd name="T0" fmla="*/ 454 w 1644"/>
                <a:gd name="T1" fmla="*/ 114 h 1645"/>
                <a:gd name="T2" fmla="*/ 510 w 1644"/>
                <a:gd name="T3" fmla="*/ 284 h 1645"/>
                <a:gd name="T4" fmla="*/ 397 w 1644"/>
                <a:gd name="T5" fmla="*/ 454 h 1645"/>
                <a:gd name="T6" fmla="*/ 454 w 1644"/>
                <a:gd name="T7" fmla="*/ 511 h 1645"/>
                <a:gd name="T8" fmla="*/ 510 w 1644"/>
                <a:gd name="T9" fmla="*/ 567 h 1645"/>
                <a:gd name="T10" fmla="*/ 567 w 1644"/>
                <a:gd name="T11" fmla="*/ 624 h 1645"/>
                <a:gd name="T12" fmla="*/ 624 w 1644"/>
                <a:gd name="T13" fmla="*/ 737 h 1645"/>
                <a:gd name="T14" fmla="*/ 567 w 1644"/>
                <a:gd name="T15" fmla="*/ 851 h 1645"/>
                <a:gd name="T16" fmla="*/ 510 w 1644"/>
                <a:gd name="T17" fmla="*/ 908 h 1645"/>
                <a:gd name="T18" fmla="*/ 397 w 1644"/>
                <a:gd name="T19" fmla="*/ 964 h 1645"/>
                <a:gd name="T20" fmla="*/ 227 w 1644"/>
                <a:gd name="T21" fmla="*/ 1078 h 1645"/>
                <a:gd name="T22" fmla="*/ 170 w 1644"/>
                <a:gd name="T23" fmla="*/ 1191 h 1645"/>
                <a:gd name="T24" fmla="*/ 0 w 1644"/>
                <a:gd name="T25" fmla="*/ 1248 h 1645"/>
                <a:gd name="T26" fmla="*/ 113 w 1644"/>
                <a:gd name="T27" fmla="*/ 1304 h 1645"/>
                <a:gd name="T28" fmla="*/ 170 w 1644"/>
                <a:gd name="T29" fmla="*/ 1418 h 1645"/>
                <a:gd name="T30" fmla="*/ 397 w 1644"/>
                <a:gd name="T31" fmla="*/ 1361 h 1645"/>
                <a:gd name="T32" fmla="*/ 510 w 1644"/>
                <a:gd name="T33" fmla="*/ 1418 h 1645"/>
                <a:gd name="T34" fmla="*/ 567 w 1644"/>
                <a:gd name="T35" fmla="*/ 1475 h 1645"/>
                <a:gd name="T36" fmla="*/ 680 w 1644"/>
                <a:gd name="T37" fmla="*/ 1304 h 1645"/>
                <a:gd name="T38" fmla="*/ 737 w 1644"/>
                <a:gd name="T39" fmla="*/ 1248 h 1645"/>
                <a:gd name="T40" fmla="*/ 851 w 1644"/>
                <a:gd name="T41" fmla="*/ 1361 h 1645"/>
                <a:gd name="T42" fmla="*/ 907 w 1644"/>
                <a:gd name="T43" fmla="*/ 1418 h 1645"/>
                <a:gd name="T44" fmla="*/ 1021 w 1644"/>
                <a:gd name="T45" fmla="*/ 1531 h 1645"/>
                <a:gd name="T46" fmla="*/ 1134 w 1644"/>
                <a:gd name="T47" fmla="*/ 1475 h 1645"/>
                <a:gd name="T48" fmla="*/ 1191 w 1644"/>
                <a:gd name="T49" fmla="*/ 1531 h 1645"/>
                <a:gd name="T50" fmla="*/ 1304 w 1644"/>
                <a:gd name="T51" fmla="*/ 1588 h 1645"/>
                <a:gd name="T52" fmla="*/ 1361 w 1644"/>
                <a:gd name="T53" fmla="*/ 1645 h 1645"/>
                <a:gd name="T54" fmla="*/ 1474 w 1644"/>
                <a:gd name="T55" fmla="*/ 1588 h 1645"/>
                <a:gd name="T56" fmla="*/ 1531 w 1644"/>
                <a:gd name="T57" fmla="*/ 1531 h 1645"/>
                <a:gd name="T58" fmla="*/ 1588 w 1644"/>
                <a:gd name="T59" fmla="*/ 1418 h 1645"/>
                <a:gd name="T60" fmla="*/ 1644 w 1644"/>
                <a:gd name="T61" fmla="*/ 1304 h 1645"/>
                <a:gd name="T62" fmla="*/ 1418 w 1644"/>
                <a:gd name="T63" fmla="*/ 1191 h 1645"/>
                <a:gd name="T64" fmla="*/ 1304 w 1644"/>
                <a:gd name="T65" fmla="*/ 1248 h 1645"/>
                <a:gd name="T66" fmla="*/ 1247 w 1644"/>
                <a:gd name="T67" fmla="*/ 1134 h 1645"/>
                <a:gd name="T68" fmla="*/ 1134 w 1644"/>
                <a:gd name="T69" fmla="*/ 1021 h 1645"/>
                <a:gd name="T70" fmla="*/ 1077 w 1644"/>
                <a:gd name="T71" fmla="*/ 964 h 1645"/>
                <a:gd name="T72" fmla="*/ 1021 w 1644"/>
                <a:gd name="T73" fmla="*/ 908 h 1645"/>
                <a:gd name="T74" fmla="*/ 907 w 1644"/>
                <a:gd name="T75" fmla="*/ 737 h 1645"/>
                <a:gd name="T76" fmla="*/ 851 w 1644"/>
                <a:gd name="T77" fmla="*/ 681 h 1645"/>
                <a:gd name="T78" fmla="*/ 794 w 1644"/>
                <a:gd name="T79" fmla="*/ 624 h 1645"/>
                <a:gd name="T80" fmla="*/ 737 w 1644"/>
                <a:gd name="T81" fmla="*/ 170 h 1645"/>
                <a:gd name="T82" fmla="*/ 624 w 1644"/>
                <a:gd name="T83" fmla="*/ 57 h 1645"/>
                <a:gd name="T84" fmla="*/ 454 w 1644"/>
                <a:gd name="T85" fmla="*/ 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4" h="1645">
                  <a:moveTo>
                    <a:pt x="454" y="0"/>
                  </a:moveTo>
                  <a:lnTo>
                    <a:pt x="454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8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0" y="119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475"/>
                  </a:lnTo>
                  <a:lnTo>
                    <a:pt x="680" y="1475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361"/>
                  </a:lnTo>
                  <a:lnTo>
                    <a:pt x="907" y="1361"/>
                  </a:lnTo>
                  <a:lnTo>
                    <a:pt x="907" y="1418"/>
                  </a:lnTo>
                  <a:lnTo>
                    <a:pt x="1021" y="1418"/>
                  </a:lnTo>
                  <a:lnTo>
                    <a:pt x="1021" y="1531"/>
                  </a:lnTo>
                  <a:lnTo>
                    <a:pt x="1134" y="1531"/>
                  </a:lnTo>
                  <a:lnTo>
                    <a:pt x="1134" y="1475"/>
                  </a:lnTo>
                  <a:lnTo>
                    <a:pt x="1191" y="1475"/>
                  </a:lnTo>
                  <a:lnTo>
                    <a:pt x="1191" y="1531"/>
                  </a:lnTo>
                  <a:lnTo>
                    <a:pt x="1304" y="1531"/>
                  </a:lnTo>
                  <a:lnTo>
                    <a:pt x="1304" y="1588"/>
                  </a:lnTo>
                  <a:lnTo>
                    <a:pt x="1361" y="1588"/>
                  </a:lnTo>
                  <a:lnTo>
                    <a:pt x="1361" y="1645"/>
                  </a:lnTo>
                  <a:lnTo>
                    <a:pt x="1474" y="1645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644" y="1304"/>
                  </a:lnTo>
                  <a:lnTo>
                    <a:pt x="1644" y="1191"/>
                  </a:lnTo>
                  <a:lnTo>
                    <a:pt x="1418" y="1191"/>
                  </a:lnTo>
                  <a:lnTo>
                    <a:pt x="1418" y="1248"/>
                  </a:lnTo>
                  <a:lnTo>
                    <a:pt x="1304" y="124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21" y="908"/>
                  </a:lnTo>
                  <a:lnTo>
                    <a:pt x="1021" y="737"/>
                  </a:lnTo>
                  <a:lnTo>
                    <a:pt x="907" y="737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5292" y="6017"/>
              <a:ext cx="227" cy="226"/>
            </a:xfrm>
            <a:custGeom>
              <a:avLst/>
              <a:gdLst>
                <a:gd name="T0" fmla="*/ 0 w 227"/>
                <a:gd name="T1" fmla="*/ 56 h 226"/>
                <a:gd name="T2" fmla="*/ 113 w 227"/>
                <a:gd name="T3" fmla="*/ 56 h 226"/>
                <a:gd name="T4" fmla="*/ 113 w 227"/>
                <a:gd name="T5" fmla="*/ 0 h 226"/>
                <a:gd name="T6" fmla="*/ 170 w 227"/>
                <a:gd name="T7" fmla="*/ 0 h 226"/>
                <a:gd name="T8" fmla="*/ 170 w 227"/>
                <a:gd name="T9" fmla="*/ 113 h 226"/>
                <a:gd name="T10" fmla="*/ 227 w 227"/>
                <a:gd name="T11" fmla="*/ 113 h 226"/>
                <a:gd name="T12" fmla="*/ 227 w 227"/>
                <a:gd name="T13" fmla="*/ 226 h 226"/>
                <a:gd name="T14" fmla="*/ 113 w 227"/>
                <a:gd name="T15" fmla="*/ 226 h 226"/>
                <a:gd name="T16" fmla="*/ 113 w 227"/>
                <a:gd name="T17" fmla="*/ 170 h 226"/>
                <a:gd name="T18" fmla="*/ 57 w 227"/>
                <a:gd name="T19" fmla="*/ 170 h 226"/>
                <a:gd name="T20" fmla="*/ 57 w 227"/>
                <a:gd name="T21" fmla="*/ 113 h 226"/>
                <a:gd name="T22" fmla="*/ 0 w 227"/>
                <a:gd name="T23" fmla="*/ 113 h 226"/>
                <a:gd name="T24" fmla="*/ 0 w 227"/>
                <a:gd name="T25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6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4498" y="5223"/>
              <a:ext cx="1191" cy="1247"/>
            </a:xfrm>
            <a:custGeom>
              <a:avLst/>
              <a:gdLst>
                <a:gd name="T0" fmla="*/ 0 w 1191"/>
                <a:gd name="T1" fmla="*/ 283 h 1247"/>
                <a:gd name="T2" fmla="*/ 57 w 1191"/>
                <a:gd name="T3" fmla="*/ 340 h 1247"/>
                <a:gd name="T4" fmla="*/ 114 w 1191"/>
                <a:gd name="T5" fmla="*/ 623 h 1247"/>
                <a:gd name="T6" fmla="*/ 170 w 1191"/>
                <a:gd name="T7" fmla="*/ 680 h 1247"/>
                <a:gd name="T8" fmla="*/ 227 w 1191"/>
                <a:gd name="T9" fmla="*/ 964 h 1247"/>
                <a:gd name="T10" fmla="*/ 454 w 1191"/>
                <a:gd name="T11" fmla="*/ 1020 h 1247"/>
                <a:gd name="T12" fmla="*/ 567 w 1191"/>
                <a:gd name="T13" fmla="*/ 1190 h 1247"/>
                <a:gd name="T14" fmla="*/ 681 w 1191"/>
                <a:gd name="T15" fmla="*/ 1247 h 1247"/>
                <a:gd name="T16" fmla="*/ 737 w 1191"/>
                <a:gd name="T17" fmla="*/ 1190 h 1247"/>
                <a:gd name="T18" fmla="*/ 794 w 1191"/>
                <a:gd name="T19" fmla="*/ 1134 h 1247"/>
                <a:gd name="T20" fmla="*/ 737 w 1191"/>
                <a:gd name="T21" fmla="*/ 1077 h 1247"/>
                <a:gd name="T22" fmla="*/ 794 w 1191"/>
                <a:gd name="T23" fmla="*/ 1020 h 1247"/>
                <a:gd name="T24" fmla="*/ 907 w 1191"/>
                <a:gd name="T25" fmla="*/ 964 h 1247"/>
                <a:gd name="T26" fmla="*/ 851 w 1191"/>
                <a:gd name="T27" fmla="*/ 907 h 1247"/>
                <a:gd name="T28" fmla="*/ 794 w 1191"/>
                <a:gd name="T29" fmla="*/ 850 h 1247"/>
                <a:gd name="T30" fmla="*/ 851 w 1191"/>
                <a:gd name="T31" fmla="*/ 737 h 1247"/>
                <a:gd name="T32" fmla="*/ 1021 w 1191"/>
                <a:gd name="T33" fmla="*/ 623 h 1247"/>
                <a:gd name="T34" fmla="*/ 907 w 1191"/>
                <a:gd name="T35" fmla="*/ 510 h 1247"/>
                <a:gd name="T36" fmla="*/ 1134 w 1191"/>
                <a:gd name="T37" fmla="*/ 453 h 1247"/>
                <a:gd name="T38" fmla="*/ 1191 w 1191"/>
                <a:gd name="T39" fmla="*/ 397 h 1247"/>
                <a:gd name="T40" fmla="*/ 1021 w 1191"/>
                <a:gd name="T41" fmla="*/ 340 h 1247"/>
                <a:gd name="T42" fmla="*/ 964 w 1191"/>
                <a:gd name="T43" fmla="*/ 283 h 1247"/>
                <a:gd name="T44" fmla="*/ 851 w 1191"/>
                <a:gd name="T45" fmla="*/ 227 h 1247"/>
                <a:gd name="T46" fmla="*/ 794 w 1191"/>
                <a:gd name="T47" fmla="*/ 283 h 1247"/>
                <a:gd name="T48" fmla="*/ 681 w 1191"/>
                <a:gd name="T49" fmla="*/ 170 h 1247"/>
                <a:gd name="T50" fmla="*/ 567 w 1191"/>
                <a:gd name="T51" fmla="*/ 113 h 1247"/>
                <a:gd name="T52" fmla="*/ 511 w 1191"/>
                <a:gd name="T53" fmla="*/ 0 h 1247"/>
                <a:gd name="T54" fmla="*/ 397 w 1191"/>
                <a:gd name="T55" fmla="*/ 56 h 1247"/>
                <a:gd name="T56" fmla="*/ 340 w 1191"/>
                <a:gd name="T57" fmla="*/ 227 h 1247"/>
                <a:gd name="T58" fmla="*/ 227 w 1191"/>
                <a:gd name="T59" fmla="*/ 170 h 1247"/>
                <a:gd name="T60" fmla="*/ 170 w 1191"/>
                <a:gd name="T61" fmla="*/ 113 h 1247"/>
                <a:gd name="T62" fmla="*/ 57 w 1191"/>
                <a:gd name="T6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1" h="1247">
                  <a:moveTo>
                    <a:pt x="0" y="17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1190"/>
                  </a:lnTo>
                  <a:lnTo>
                    <a:pt x="681" y="1190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4612" y="6867"/>
              <a:ext cx="340" cy="284"/>
            </a:xfrm>
            <a:custGeom>
              <a:avLst/>
              <a:gdLst>
                <a:gd name="T0" fmla="*/ 56 w 340"/>
                <a:gd name="T1" fmla="*/ 0 h 284"/>
                <a:gd name="T2" fmla="*/ 56 w 340"/>
                <a:gd name="T3" fmla="*/ 57 h 284"/>
                <a:gd name="T4" fmla="*/ 0 w 340"/>
                <a:gd name="T5" fmla="*/ 57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113 w 340"/>
                <a:gd name="T13" fmla="*/ 284 h 284"/>
                <a:gd name="T14" fmla="*/ 113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57 h 284"/>
                <a:gd name="T24" fmla="*/ 113 w 340"/>
                <a:gd name="T25" fmla="*/ 57 h 284"/>
                <a:gd name="T26" fmla="*/ 113 w 340"/>
                <a:gd name="T27" fmla="*/ 0 h 284"/>
                <a:gd name="T28" fmla="*/ 56 w 340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57 w 1588"/>
                <a:gd name="T1" fmla="*/ 226 h 1020"/>
                <a:gd name="T2" fmla="*/ 113 w 1588"/>
                <a:gd name="T3" fmla="*/ 283 h 1020"/>
                <a:gd name="T4" fmla="*/ 57 w 1588"/>
                <a:gd name="T5" fmla="*/ 340 h 1020"/>
                <a:gd name="T6" fmla="*/ 0 w 1588"/>
                <a:gd name="T7" fmla="*/ 397 h 1020"/>
                <a:gd name="T8" fmla="*/ 113 w 1588"/>
                <a:gd name="T9" fmla="*/ 567 h 1020"/>
                <a:gd name="T10" fmla="*/ 170 w 1588"/>
                <a:gd name="T11" fmla="*/ 623 h 1020"/>
                <a:gd name="T12" fmla="*/ 284 w 1588"/>
                <a:gd name="T13" fmla="*/ 680 h 1020"/>
                <a:gd name="T14" fmla="*/ 397 w 1588"/>
                <a:gd name="T15" fmla="*/ 623 h 1020"/>
                <a:gd name="T16" fmla="*/ 454 w 1588"/>
                <a:gd name="T17" fmla="*/ 680 h 1020"/>
                <a:gd name="T18" fmla="*/ 567 w 1588"/>
                <a:gd name="T19" fmla="*/ 737 h 1020"/>
                <a:gd name="T20" fmla="*/ 737 w 1588"/>
                <a:gd name="T21" fmla="*/ 680 h 1020"/>
                <a:gd name="T22" fmla="*/ 794 w 1588"/>
                <a:gd name="T23" fmla="*/ 737 h 1020"/>
                <a:gd name="T24" fmla="*/ 851 w 1588"/>
                <a:gd name="T25" fmla="*/ 850 h 1020"/>
                <a:gd name="T26" fmla="*/ 737 w 1588"/>
                <a:gd name="T27" fmla="*/ 1020 h 1020"/>
                <a:gd name="T28" fmla="*/ 851 w 1588"/>
                <a:gd name="T29" fmla="*/ 964 h 1020"/>
                <a:gd name="T30" fmla="*/ 1021 w 1588"/>
                <a:gd name="T31" fmla="*/ 907 h 1020"/>
                <a:gd name="T32" fmla="*/ 964 w 1588"/>
                <a:gd name="T33" fmla="*/ 680 h 1020"/>
                <a:gd name="T34" fmla="*/ 1021 w 1588"/>
                <a:gd name="T35" fmla="*/ 567 h 1020"/>
                <a:gd name="T36" fmla="*/ 1077 w 1588"/>
                <a:gd name="T37" fmla="*/ 510 h 1020"/>
                <a:gd name="T38" fmla="*/ 1134 w 1588"/>
                <a:gd name="T39" fmla="*/ 453 h 1020"/>
                <a:gd name="T40" fmla="*/ 1361 w 1588"/>
                <a:gd name="T41" fmla="*/ 397 h 1020"/>
                <a:gd name="T42" fmla="*/ 1474 w 1588"/>
                <a:gd name="T43" fmla="*/ 340 h 1020"/>
                <a:gd name="T44" fmla="*/ 1531 w 1588"/>
                <a:gd name="T45" fmla="*/ 283 h 1020"/>
                <a:gd name="T46" fmla="*/ 1588 w 1588"/>
                <a:gd name="T47" fmla="*/ 226 h 1020"/>
                <a:gd name="T48" fmla="*/ 1474 w 1588"/>
                <a:gd name="T49" fmla="*/ 56 h 1020"/>
                <a:gd name="T50" fmla="*/ 1361 w 1588"/>
                <a:gd name="T51" fmla="*/ 0 h 1020"/>
                <a:gd name="T52" fmla="*/ 1247 w 1588"/>
                <a:gd name="T53" fmla="*/ 170 h 1020"/>
                <a:gd name="T54" fmla="*/ 1134 w 1588"/>
                <a:gd name="T55" fmla="*/ 226 h 1020"/>
                <a:gd name="T56" fmla="*/ 1191 w 1588"/>
                <a:gd name="T57" fmla="*/ 283 h 1020"/>
                <a:gd name="T58" fmla="*/ 1247 w 1588"/>
                <a:gd name="T59" fmla="*/ 340 h 1020"/>
                <a:gd name="T60" fmla="*/ 1191 w 1588"/>
                <a:gd name="T61" fmla="*/ 397 h 1020"/>
                <a:gd name="T62" fmla="*/ 1134 w 1588"/>
                <a:gd name="T63" fmla="*/ 340 h 1020"/>
                <a:gd name="T64" fmla="*/ 1021 w 1588"/>
                <a:gd name="T65" fmla="*/ 397 h 1020"/>
                <a:gd name="T66" fmla="*/ 737 w 1588"/>
                <a:gd name="T67" fmla="*/ 453 h 1020"/>
                <a:gd name="T68" fmla="*/ 680 w 1588"/>
                <a:gd name="T69" fmla="*/ 397 h 1020"/>
                <a:gd name="T70" fmla="*/ 454 w 1588"/>
                <a:gd name="T71" fmla="*/ 453 h 1020"/>
                <a:gd name="T72" fmla="*/ 397 w 1588"/>
                <a:gd name="T73" fmla="*/ 397 h 1020"/>
                <a:gd name="T74" fmla="*/ 284 w 1588"/>
                <a:gd name="T75" fmla="*/ 283 h 1020"/>
                <a:gd name="T76" fmla="*/ 227 w 1588"/>
                <a:gd name="T77" fmla="*/ 170 h 1020"/>
                <a:gd name="T78" fmla="*/ 170 w 1588"/>
                <a:gd name="T79" fmla="*/ 113 h 1020"/>
                <a:gd name="T80" fmla="*/ 113 w 1588"/>
                <a:gd name="T81" fmla="*/ 5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20">
                  <a:moveTo>
                    <a:pt x="57" y="56"/>
                  </a:move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851" y="1020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8" y="283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56"/>
                  </a:lnTo>
                  <a:lnTo>
                    <a:pt x="1361" y="56"/>
                  </a:lnTo>
                  <a:lnTo>
                    <a:pt x="1361" y="0"/>
                  </a:lnTo>
                  <a:lnTo>
                    <a:pt x="1247" y="0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3704" y="5223"/>
              <a:ext cx="1134" cy="1417"/>
            </a:xfrm>
            <a:custGeom>
              <a:avLst/>
              <a:gdLst>
                <a:gd name="T0" fmla="*/ 57 w 1134"/>
                <a:gd name="T1" fmla="*/ 227 h 1417"/>
                <a:gd name="T2" fmla="*/ 227 w 1134"/>
                <a:gd name="T3" fmla="*/ 170 h 1417"/>
                <a:gd name="T4" fmla="*/ 284 w 1134"/>
                <a:gd name="T5" fmla="*/ 56 h 1417"/>
                <a:gd name="T6" fmla="*/ 454 w 1134"/>
                <a:gd name="T7" fmla="*/ 0 h 1417"/>
                <a:gd name="T8" fmla="*/ 567 w 1134"/>
                <a:gd name="T9" fmla="*/ 56 h 1417"/>
                <a:gd name="T10" fmla="*/ 624 w 1134"/>
                <a:gd name="T11" fmla="*/ 170 h 1417"/>
                <a:gd name="T12" fmla="*/ 794 w 1134"/>
                <a:gd name="T13" fmla="*/ 283 h 1417"/>
                <a:gd name="T14" fmla="*/ 851 w 1134"/>
                <a:gd name="T15" fmla="*/ 340 h 1417"/>
                <a:gd name="T16" fmla="*/ 908 w 1134"/>
                <a:gd name="T17" fmla="*/ 623 h 1417"/>
                <a:gd name="T18" fmla="*/ 964 w 1134"/>
                <a:gd name="T19" fmla="*/ 680 h 1417"/>
                <a:gd name="T20" fmla="*/ 1021 w 1134"/>
                <a:gd name="T21" fmla="*/ 964 h 1417"/>
                <a:gd name="T22" fmla="*/ 1134 w 1134"/>
                <a:gd name="T23" fmla="*/ 1134 h 1417"/>
                <a:gd name="T24" fmla="*/ 1021 w 1134"/>
                <a:gd name="T25" fmla="*/ 1190 h 1417"/>
                <a:gd name="T26" fmla="*/ 1078 w 1134"/>
                <a:gd name="T27" fmla="*/ 1247 h 1417"/>
                <a:gd name="T28" fmla="*/ 1134 w 1134"/>
                <a:gd name="T29" fmla="*/ 1304 h 1417"/>
                <a:gd name="T30" fmla="*/ 1078 w 1134"/>
                <a:gd name="T31" fmla="*/ 1361 h 1417"/>
                <a:gd name="T32" fmla="*/ 1021 w 1134"/>
                <a:gd name="T33" fmla="*/ 1304 h 1417"/>
                <a:gd name="T34" fmla="*/ 908 w 1134"/>
                <a:gd name="T35" fmla="*/ 1361 h 1417"/>
                <a:gd name="T36" fmla="*/ 624 w 1134"/>
                <a:gd name="T37" fmla="*/ 1417 h 1417"/>
                <a:gd name="T38" fmla="*/ 567 w 1134"/>
                <a:gd name="T39" fmla="*/ 1361 h 1417"/>
                <a:gd name="T40" fmla="*/ 341 w 1134"/>
                <a:gd name="T41" fmla="*/ 1417 h 1417"/>
                <a:gd name="T42" fmla="*/ 284 w 1134"/>
                <a:gd name="T43" fmla="*/ 1361 h 1417"/>
                <a:gd name="T44" fmla="*/ 171 w 1134"/>
                <a:gd name="T45" fmla="*/ 1247 h 1417"/>
                <a:gd name="T46" fmla="*/ 114 w 1134"/>
                <a:gd name="T47" fmla="*/ 1134 h 1417"/>
                <a:gd name="T48" fmla="*/ 57 w 1134"/>
                <a:gd name="T49" fmla="*/ 1077 h 1417"/>
                <a:gd name="T50" fmla="*/ 0 w 1134"/>
                <a:gd name="T51" fmla="*/ 1020 h 1417"/>
                <a:gd name="T52" fmla="*/ 114 w 1134"/>
                <a:gd name="T53" fmla="*/ 850 h 1417"/>
                <a:gd name="T54" fmla="*/ 57 w 1134"/>
                <a:gd name="T55" fmla="*/ 794 h 1417"/>
                <a:gd name="T56" fmla="*/ 0 w 1134"/>
                <a:gd name="T57" fmla="*/ 737 h 1417"/>
                <a:gd name="T58" fmla="*/ 57 w 1134"/>
                <a:gd name="T59" fmla="*/ 623 h 1417"/>
                <a:gd name="T60" fmla="*/ 114 w 1134"/>
                <a:gd name="T61" fmla="*/ 567 h 1417"/>
                <a:gd name="T62" fmla="*/ 171 w 1134"/>
                <a:gd name="T63" fmla="*/ 510 h 1417"/>
                <a:gd name="T64" fmla="*/ 57 w 1134"/>
                <a:gd name="T65" fmla="*/ 45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417">
                  <a:moveTo>
                    <a:pt x="57" y="453"/>
                  </a:moveTo>
                  <a:lnTo>
                    <a:pt x="57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64"/>
                  </a:lnTo>
                  <a:lnTo>
                    <a:pt x="1134" y="964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247"/>
                  </a:lnTo>
                  <a:lnTo>
                    <a:pt x="1134" y="1247"/>
                  </a:lnTo>
                  <a:lnTo>
                    <a:pt x="1134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67" y="1417"/>
                  </a:lnTo>
                  <a:lnTo>
                    <a:pt x="567" y="1361"/>
                  </a:lnTo>
                  <a:lnTo>
                    <a:pt x="341" y="136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171" y="1361"/>
                  </a:lnTo>
                  <a:lnTo>
                    <a:pt x="17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0" y="107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453"/>
                  </a:lnTo>
                  <a:lnTo>
                    <a:pt x="57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684" y="5846"/>
              <a:ext cx="1134" cy="908"/>
            </a:xfrm>
            <a:custGeom>
              <a:avLst/>
              <a:gdLst>
                <a:gd name="T0" fmla="*/ 1020 w 1134"/>
                <a:gd name="T1" fmla="*/ 908 h 908"/>
                <a:gd name="T2" fmla="*/ 1020 w 1134"/>
                <a:gd name="T3" fmla="*/ 738 h 908"/>
                <a:gd name="T4" fmla="*/ 907 w 1134"/>
                <a:gd name="T5" fmla="*/ 738 h 908"/>
                <a:gd name="T6" fmla="*/ 907 w 1134"/>
                <a:gd name="T7" fmla="*/ 681 h 908"/>
                <a:gd name="T8" fmla="*/ 964 w 1134"/>
                <a:gd name="T9" fmla="*/ 681 h 908"/>
                <a:gd name="T10" fmla="*/ 964 w 1134"/>
                <a:gd name="T11" fmla="*/ 624 h 908"/>
                <a:gd name="T12" fmla="*/ 1020 w 1134"/>
                <a:gd name="T13" fmla="*/ 624 h 908"/>
                <a:gd name="T14" fmla="*/ 1020 w 1134"/>
                <a:gd name="T15" fmla="*/ 567 h 908"/>
                <a:gd name="T16" fmla="*/ 964 w 1134"/>
                <a:gd name="T17" fmla="*/ 567 h 908"/>
                <a:gd name="T18" fmla="*/ 964 w 1134"/>
                <a:gd name="T19" fmla="*/ 397 h 908"/>
                <a:gd name="T20" fmla="*/ 1134 w 1134"/>
                <a:gd name="T21" fmla="*/ 397 h 908"/>
                <a:gd name="T22" fmla="*/ 1134 w 1134"/>
                <a:gd name="T23" fmla="*/ 171 h 908"/>
                <a:gd name="T24" fmla="*/ 1077 w 1134"/>
                <a:gd name="T25" fmla="*/ 171 h 908"/>
                <a:gd name="T26" fmla="*/ 1077 w 1134"/>
                <a:gd name="T27" fmla="*/ 114 h 908"/>
                <a:gd name="T28" fmla="*/ 1020 w 1134"/>
                <a:gd name="T29" fmla="*/ 114 h 908"/>
                <a:gd name="T30" fmla="*/ 1020 w 1134"/>
                <a:gd name="T31" fmla="*/ 57 h 908"/>
                <a:gd name="T32" fmla="*/ 907 w 1134"/>
                <a:gd name="T33" fmla="*/ 57 h 908"/>
                <a:gd name="T34" fmla="*/ 907 w 1134"/>
                <a:gd name="T35" fmla="*/ 0 h 908"/>
                <a:gd name="T36" fmla="*/ 794 w 1134"/>
                <a:gd name="T37" fmla="*/ 0 h 908"/>
                <a:gd name="T38" fmla="*/ 794 w 1134"/>
                <a:gd name="T39" fmla="*/ 57 h 908"/>
                <a:gd name="T40" fmla="*/ 737 w 1134"/>
                <a:gd name="T41" fmla="*/ 57 h 908"/>
                <a:gd name="T42" fmla="*/ 737 w 1134"/>
                <a:gd name="T43" fmla="*/ 0 h 908"/>
                <a:gd name="T44" fmla="*/ 453 w 1134"/>
                <a:gd name="T45" fmla="*/ 0 h 908"/>
                <a:gd name="T46" fmla="*/ 453 w 1134"/>
                <a:gd name="T47" fmla="*/ 57 h 908"/>
                <a:gd name="T48" fmla="*/ 397 w 1134"/>
                <a:gd name="T49" fmla="*/ 57 h 908"/>
                <a:gd name="T50" fmla="*/ 397 w 1134"/>
                <a:gd name="T51" fmla="*/ 171 h 908"/>
                <a:gd name="T52" fmla="*/ 170 w 1134"/>
                <a:gd name="T53" fmla="*/ 171 h 908"/>
                <a:gd name="T54" fmla="*/ 170 w 1134"/>
                <a:gd name="T55" fmla="*/ 397 h 908"/>
                <a:gd name="T56" fmla="*/ 113 w 1134"/>
                <a:gd name="T57" fmla="*/ 397 h 908"/>
                <a:gd name="T58" fmla="*/ 113 w 1134"/>
                <a:gd name="T59" fmla="*/ 454 h 908"/>
                <a:gd name="T60" fmla="*/ 56 w 1134"/>
                <a:gd name="T61" fmla="*/ 454 h 908"/>
                <a:gd name="T62" fmla="*/ 56 w 1134"/>
                <a:gd name="T63" fmla="*/ 511 h 908"/>
                <a:gd name="T64" fmla="*/ 0 w 1134"/>
                <a:gd name="T65" fmla="*/ 511 h 908"/>
                <a:gd name="T66" fmla="*/ 0 w 1134"/>
                <a:gd name="T67" fmla="*/ 624 h 908"/>
                <a:gd name="T68" fmla="*/ 56 w 1134"/>
                <a:gd name="T69" fmla="*/ 624 h 908"/>
                <a:gd name="T70" fmla="*/ 56 w 1134"/>
                <a:gd name="T71" fmla="*/ 567 h 908"/>
                <a:gd name="T72" fmla="*/ 113 w 1134"/>
                <a:gd name="T73" fmla="*/ 567 h 908"/>
                <a:gd name="T74" fmla="*/ 113 w 1134"/>
                <a:gd name="T75" fmla="*/ 624 h 908"/>
                <a:gd name="T76" fmla="*/ 170 w 1134"/>
                <a:gd name="T77" fmla="*/ 624 h 908"/>
                <a:gd name="T78" fmla="*/ 170 w 1134"/>
                <a:gd name="T79" fmla="*/ 681 h 908"/>
                <a:gd name="T80" fmla="*/ 283 w 1134"/>
                <a:gd name="T81" fmla="*/ 681 h 908"/>
                <a:gd name="T82" fmla="*/ 283 w 1134"/>
                <a:gd name="T83" fmla="*/ 738 h 908"/>
                <a:gd name="T84" fmla="*/ 340 w 1134"/>
                <a:gd name="T85" fmla="*/ 738 h 908"/>
                <a:gd name="T86" fmla="*/ 340 w 1134"/>
                <a:gd name="T87" fmla="*/ 794 h 908"/>
                <a:gd name="T88" fmla="*/ 624 w 1134"/>
                <a:gd name="T89" fmla="*/ 794 h 908"/>
                <a:gd name="T90" fmla="*/ 624 w 1134"/>
                <a:gd name="T91" fmla="*/ 851 h 908"/>
                <a:gd name="T92" fmla="*/ 680 w 1134"/>
                <a:gd name="T93" fmla="*/ 851 h 908"/>
                <a:gd name="T94" fmla="*/ 680 w 1134"/>
                <a:gd name="T95" fmla="*/ 908 h 908"/>
                <a:gd name="T96" fmla="*/ 794 w 1134"/>
                <a:gd name="T97" fmla="*/ 908 h 908"/>
                <a:gd name="T98" fmla="*/ 794 w 1134"/>
                <a:gd name="T99" fmla="*/ 851 h 908"/>
                <a:gd name="T100" fmla="*/ 907 w 1134"/>
                <a:gd name="T101" fmla="*/ 851 h 908"/>
                <a:gd name="T102" fmla="*/ 907 w 1134"/>
                <a:gd name="T103" fmla="*/ 908 h 908"/>
                <a:gd name="T104" fmla="*/ 1020 w 1134"/>
                <a:gd name="T105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08">
                  <a:moveTo>
                    <a:pt x="1020" y="908"/>
                  </a:moveTo>
                  <a:lnTo>
                    <a:pt x="1020" y="738"/>
                  </a:lnTo>
                  <a:lnTo>
                    <a:pt x="907" y="738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71"/>
                  </a:lnTo>
                  <a:lnTo>
                    <a:pt x="170" y="17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908"/>
                  </a:lnTo>
                  <a:lnTo>
                    <a:pt x="1020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2344" y="4939"/>
              <a:ext cx="623" cy="681"/>
            </a:xfrm>
            <a:custGeom>
              <a:avLst/>
              <a:gdLst>
                <a:gd name="T0" fmla="*/ 623 w 623"/>
                <a:gd name="T1" fmla="*/ 454 h 681"/>
                <a:gd name="T2" fmla="*/ 623 w 623"/>
                <a:gd name="T3" fmla="*/ 511 h 681"/>
                <a:gd name="T4" fmla="*/ 567 w 623"/>
                <a:gd name="T5" fmla="*/ 511 h 681"/>
                <a:gd name="T6" fmla="*/ 567 w 623"/>
                <a:gd name="T7" fmla="*/ 681 h 681"/>
                <a:gd name="T8" fmla="*/ 340 w 623"/>
                <a:gd name="T9" fmla="*/ 681 h 681"/>
                <a:gd name="T10" fmla="*/ 340 w 623"/>
                <a:gd name="T11" fmla="*/ 624 h 681"/>
                <a:gd name="T12" fmla="*/ 170 w 623"/>
                <a:gd name="T13" fmla="*/ 624 h 681"/>
                <a:gd name="T14" fmla="*/ 170 w 623"/>
                <a:gd name="T15" fmla="*/ 567 h 681"/>
                <a:gd name="T16" fmla="*/ 56 w 623"/>
                <a:gd name="T17" fmla="*/ 567 h 681"/>
                <a:gd name="T18" fmla="*/ 56 w 623"/>
                <a:gd name="T19" fmla="*/ 624 h 681"/>
                <a:gd name="T20" fmla="*/ 0 w 623"/>
                <a:gd name="T21" fmla="*/ 624 h 681"/>
                <a:gd name="T22" fmla="*/ 0 w 623"/>
                <a:gd name="T23" fmla="*/ 397 h 681"/>
                <a:gd name="T24" fmla="*/ 56 w 623"/>
                <a:gd name="T25" fmla="*/ 397 h 681"/>
                <a:gd name="T26" fmla="*/ 56 w 623"/>
                <a:gd name="T27" fmla="*/ 340 h 681"/>
                <a:gd name="T28" fmla="*/ 170 w 623"/>
                <a:gd name="T29" fmla="*/ 340 h 681"/>
                <a:gd name="T30" fmla="*/ 170 w 623"/>
                <a:gd name="T31" fmla="*/ 284 h 681"/>
                <a:gd name="T32" fmla="*/ 226 w 623"/>
                <a:gd name="T33" fmla="*/ 284 h 681"/>
                <a:gd name="T34" fmla="*/ 226 w 623"/>
                <a:gd name="T35" fmla="*/ 170 h 681"/>
                <a:gd name="T36" fmla="*/ 283 w 623"/>
                <a:gd name="T37" fmla="*/ 170 h 681"/>
                <a:gd name="T38" fmla="*/ 283 w 623"/>
                <a:gd name="T39" fmla="*/ 114 h 681"/>
                <a:gd name="T40" fmla="*/ 340 w 623"/>
                <a:gd name="T41" fmla="*/ 114 h 681"/>
                <a:gd name="T42" fmla="*/ 340 w 623"/>
                <a:gd name="T43" fmla="*/ 57 h 681"/>
                <a:gd name="T44" fmla="*/ 396 w 623"/>
                <a:gd name="T45" fmla="*/ 57 h 681"/>
                <a:gd name="T46" fmla="*/ 396 w 623"/>
                <a:gd name="T47" fmla="*/ 0 h 681"/>
                <a:gd name="T48" fmla="*/ 453 w 623"/>
                <a:gd name="T49" fmla="*/ 0 h 681"/>
                <a:gd name="T50" fmla="*/ 453 w 623"/>
                <a:gd name="T51" fmla="*/ 57 h 681"/>
                <a:gd name="T52" fmla="*/ 510 w 623"/>
                <a:gd name="T53" fmla="*/ 57 h 681"/>
                <a:gd name="T54" fmla="*/ 510 w 623"/>
                <a:gd name="T55" fmla="*/ 170 h 681"/>
                <a:gd name="T56" fmla="*/ 453 w 623"/>
                <a:gd name="T57" fmla="*/ 170 h 681"/>
                <a:gd name="T58" fmla="*/ 453 w 623"/>
                <a:gd name="T59" fmla="*/ 397 h 681"/>
                <a:gd name="T60" fmla="*/ 510 w 623"/>
                <a:gd name="T61" fmla="*/ 397 h 681"/>
                <a:gd name="T62" fmla="*/ 510 w 623"/>
                <a:gd name="T63" fmla="*/ 454 h 681"/>
                <a:gd name="T64" fmla="*/ 623 w 623"/>
                <a:gd name="T6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681">
                  <a:moveTo>
                    <a:pt x="623" y="454"/>
                  </a:moveTo>
                  <a:lnTo>
                    <a:pt x="623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3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1947" y="5393"/>
              <a:ext cx="1928" cy="1020"/>
            </a:xfrm>
            <a:custGeom>
              <a:avLst/>
              <a:gdLst>
                <a:gd name="T0" fmla="*/ 170 w 1928"/>
                <a:gd name="T1" fmla="*/ 57 h 1020"/>
                <a:gd name="T2" fmla="*/ 226 w 1928"/>
                <a:gd name="T3" fmla="*/ 113 h 1020"/>
                <a:gd name="T4" fmla="*/ 283 w 1928"/>
                <a:gd name="T5" fmla="*/ 57 h 1020"/>
                <a:gd name="T6" fmla="*/ 397 w 1928"/>
                <a:gd name="T7" fmla="*/ 113 h 1020"/>
                <a:gd name="T8" fmla="*/ 453 w 1928"/>
                <a:gd name="T9" fmla="*/ 170 h 1020"/>
                <a:gd name="T10" fmla="*/ 567 w 1928"/>
                <a:gd name="T11" fmla="*/ 113 h 1020"/>
                <a:gd name="T12" fmla="*/ 737 w 1928"/>
                <a:gd name="T13" fmla="*/ 170 h 1020"/>
                <a:gd name="T14" fmla="*/ 964 w 1928"/>
                <a:gd name="T15" fmla="*/ 227 h 1020"/>
                <a:gd name="T16" fmla="*/ 1020 w 1928"/>
                <a:gd name="T17" fmla="*/ 57 h 1020"/>
                <a:gd name="T18" fmla="*/ 1077 w 1928"/>
                <a:gd name="T19" fmla="*/ 0 h 1020"/>
                <a:gd name="T20" fmla="*/ 1247 w 1928"/>
                <a:gd name="T21" fmla="*/ 57 h 1020"/>
                <a:gd name="T22" fmla="*/ 1474 w 1928"/>
                <a:gd name="T23" fmla="*/ 283 h 1020"/>
                <a:gd name="T24" fmla="*/ 1531 w 1928"/>
                <a:gd name="T25" fmla="*/ 340 h 1020"/>
                <a:gd name="T26" fmla="*/ 1587 w 1928"/>
                <a:gd name="T27" fmla="*/ 397 h 1020"/>
                <a:gd name="T28" fmla="*/ 1701 w 1928"/>
                <a:gd name="T29" fmla="*/ 340 h 1020"/>
                <a:gd name="T30" fmla="*/ 1757 w 1928"/>
                <a:gd name="T31" fmla="*/ 397 h 1020"/>
                <a:gd name="T32" fmla="*/ 1814 w 1928"/>
                <a:gd name="T33" fmla="*/ 340 h 1020"/>
                <a:gd name="T34" fmla="*/ 1928 w 1928"/>
                <a:gd name="T35" fmla="*/ 283 h 1020"/>
                <a:gd name="T36" fmla="*/ 1871 w 1928"/>
                <a:gd name="T37" fmla="*/ 340 h 1020"/>
                <a:gd name="T38" fmla="*/ 1814 w 1928"/>
                <a:gd name="T39" fmla="*/ 397 h 1020"/>
                <a:gd name="T40" fmla="*/ 1757 w 1928"/>
                <a:gd name="T41" fmla="*/ 453 h 1020"/>
                <a:gd name="T42" fmla="*/ 1644 w 1928"/>
                <a:gd name="T43" fmla="*/ 510 h 1020"/>
                <a:gd name="T44" fmla="*/ 1531 w 1928"/>
                <a:gd name="T45" fmla="*/ 453 h 1020"/>
                <a:gd name="T46" fmla="*/ 1474 w 1928"/>
                <a:gd name="T47" fmla="*/ 510 h 1020"/>
                <a:gd name="T48" fmla="*/ 1190 w 1928"/>
                <a:gd name="T49" fmla="*/ 453 h 1020"/>
                <a:gd name="T50" fmla="*/ 1134 w 1928"/>
                <a:gd name="T51" fmla="*/ 510 h 1020"/>
                <a:gd name="T52" fmla="*/ 907 w 1928"/>
                <a:gd name="T53" fmla="*/ 624 h 1020"/>
                <a:gd name="T54" fmla="*/ 850 w 1928"/>
                <a:gd name="T55" fmla="*/ 850 h 1020"/>
                <a:gd name="T56" fmla="*/ 793 w 1928"/>
                <a:gd name="T57" fmla="*/ 907 h 1020"/>
                <a:gd name="T58" fmla="*/ 737 w 1928"/>
                <a:gd name="T59" fmla="*/ 964 h 1020"/>
                <a:gd name="T60" fmla="*/ 623 w 1928"/>
                <a:gd name="T61" fmla="*/ 1020 h 1020"/>
                <a:gd name="T62" fmla="*/ 453 w 1928"/>
                <a:gd name="T63" fmla="*/ 907 h 1020"/>
                <a:gd name="T64" fmla="*/ 397 w 1928"/>
                <a:gd name="T65" fmla="*/ 850 h 1020"/>
                <a:gd name="T66" fmla="*/ 340 w 1928"/>
                <a:gd name="T67" fmla="*/ 794 h 1020"/>
                <a:gd name="T68" fmla="*/ 283 w 1928"/>
                <a:gd name="T69" fmla="*/ 397 h 1020"/>
                <a:gd name="T70" fmla="*/ 113 w 1928"/>
                <a:gd name="T71" fmla="*/ 340 h 1020"/>
                <a:gd name="T72" fmla="*/ 56 w 1928"/>
                <a:gd name="T73" fmla="*/ 283 h 1020"/>
                <a:gd name="T74" fmla="*/ 0 w 1928"/>
                <a:gd name="T75" fmla="*/ 170 h 1020"/>
                <a:gd name="T76" fmla="*/ 56 w 1928"/>
                <a:gd name="T77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020">
                  <a:moveTo>
                    <a:pt x="56" y="57"/>
                  </a:moveTo>
                  <a:lnTo>
                    <a:pt x="170" y="57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283"/>
                  </a:lnTo>
                  <a:lnTo>
                    <a:pt x="1474" y="283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340"/>
                  </a:lnTo>
                  <a:lnTo>
                    <a:pt x="1701" y="340"/>
                  </a:lnTo>
                  <a:lnTo>
                    <a:pt x="1701" y="397"/>
                  </a:lnTo>
                  <a:lnTo>
                    <a:pt x="1757" y="397"/>
                  </a:lnTo>
                  <a:lnTo>
                    <a:pt x="1757" y="340"/>
                  </a:lnTo>
                  <a:lnTo>
                    <a:pt x="1814" y="340"/>
                  </a:lnTo>
                  <a:lnTo>
                    <a:pt x="1814" y="283"/>
                  </a:lnTo>
                  <a:lnTo>
                    <a:pt x="1928" y="283"/>
                  </a:lnTo>
                  <a:lnTo>
                    <a:pt x="1928" y="340"/>
                  </a:lnTo>
                  <a:lnTo>
                    <a:pt x="1871" y="340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453"/>
                  </a:lnTo>
                  <a:lnTo>
                    <a:pt x="1757" y="453"/>
                  </a:lnTo>
                  <a:lnTo>
                    <a:pt x="1757" y="510"/>
                  </a:lnTo>
                  <a:lnTo>
                    <a:pt x="1644" y="510"/>
                  </a:lnTo>
                  <a:lnTo>
                    <a:pt x="1644" y="453"/>
                  </a:lnTo>
                  <a:lnTo>
                    <a:pt x="1531" y="453"/>
                  </a:lnTo>
                  <a:lnTo>
                    <a:pt x="1531" y="510"/>
                  </a:lnTo>
                  <a:lnTo>
                    <a:pt x="1474" y="510"/>
                  </a:lnTo>
                  <a:lnTo>
                    <a:pt x="1474" y="453"/>
                  </a:lnTo>
                  <a:lnTo>
                    <a:pt x="1190" y="453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907" y="62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1550" y="4089"/>
              <a:ext cx="1134" cy="1020"/>
            </a:xfrm>
            <a:custGeom>
              <a:avLst/>
              <a:gdLst>
                <a:gd name="T0" fmla="*/ 794 w 1134"/>
                <a:gd name="T1" fmla="*/ 0 h 1020"/>
                <a:gd name="T2" fmla="*/ 737 w 1134"/>
                <a:gd name="T3" fmla="*/ 0 h 1020"/>
                <a:gd name="T4" fmla="*/ 737 w 1134"/>
                <a:gd name="T5" fmla="*/ 56 h 1020"/>
                <a:gd name="T6" fmla="*/ 680 w 1134"/>
                <a:gd name="T7" fmla="*/ 56 h 1020"/>
                <a:gd name="T8" fmla="*/ 680 w 1134"/>
                <a:gd name="T9" fmla="*/ 0 h 1020"/>
                <a:gd name="T10" fmla="*/ 510 w 1134"/>
                <a:gd name="T11" fmla="*/ 0 h 1020"/>
                <a:gd name="T12" fmla="*/ 510 w 1134"/>
                <a:gd name="T13" fmla="*/ 56 h 1020"/>
                <a:gd name="T14" fmla="*/ 340 w 1134"/>
                <a:gd name="T15" fmla="*/ 56 h 1020"/>
                <a:gd name="T16" fmla="*/ 340 w 1134"/>
                <a:gd name="T17" fmla="*/ 170 h 1020"/>
                <a:gd name="T18" fmla="*/ 283 w 1134"/>
                <a:gd name="T19" fmla="*/ 170 h 1020"/>
                <a:gd name="T20" fmla="*/ 283 w 1134"/>
                <a:gd name="T21" fmla="*/ 340 h 1020"/>
                <a:gd name="T22" fmla="*/ 227 w 1134"/>
                <a:gd name="T23" fmla="*/ 340 h 1020"/>
                <a:gd name="T24" fmla="*/ 227 w 1134"/>
                <a:gd name="T25" fmla="*/ 453 h 1020"/>
                <a:gd name="T26" fmla="*/ 170 w 1134"/>
                <a:gd name="T27" fmla="*/ 453 h 1020"/>
                <a:gd name="T28" fmla="*/ 170 w 1134"/>
                <a:gd name="T29" fmla="*/ 510 h 1020"/>
                <a:gd name="T30" fmla="*/ 56 w 1134"/>
                <a:gd name="T31" fmla="*/ 510 h 1020"/>
                <a:gd name="T32" fmla="*/ 56 w 1134"/>
                <a:gd name="T33" fmla="*/ 567 h 1020"/>
                <a:gd name="T34" fmla="*/ 0 w 1134"/>
                <a:gd name="T35" fmla="*/ 567 h 1020"/>
                <a:gd name="T36" fmla="*/ 0 w 1134"/>
                <a:gd name="T37" fmla="*/ 737 h 1020"/>
                <a:gd name="T38" fmla="*/ 113 w 1134"/>
                <a:gd name="T39" fmla="*/ 737 h 1020"/>
                <a:gd name="T40" fmla="*/ 113 w 1134"/>
                <a:gd name="T41" fmla="*/ 794 h 1020"/>
                <a:gd name="T42" fmla="*/ 170 w 1134"/>
                <a:gd name="T43" fmla="*/ 794 h 1020"/>
                <a:gd name="T44" fmla="*/ 170 w 1134"/>
                <a:gd name="T45" fmla="*/ 850 h 1020"/>
                <a:gd name="T46" fmla="*/ 340 w 1134"/>
                <a:gd name="T47" fmla="*/ 850 h 1020"/>
                <a:gd name="T48" fmla="*/ 340 w 1134"/>
                <a:gd name="T49" fmla="*/ 1020 h 1020"/>
                <a:gd name="T50" fmla="*/ 453 w 1134"/>
                <a:gd name="T51" fmla="*/ 1020 h 1020"/>
                <a:gd name="T52" fmla="*/ 453 w 1134"/>
                <a:gd name="T53" fmla="*/ 794 h 1020"/>
                <a:gd name="T54" fmla="*/ 510 w 1134"/>
                <a:gd name="T55" fmla="*/ 794 h 1020"/>
                <a:gd name="T56" fmla="*/ 510 w 1134"/>
                <a:gd name="T57" fmla="*/ 567 h 1020"/>
                <a:gd name="T58" fmla="*/ 567 w 1134"/>
                <a:gd name="T59" fmla="*/ 567 h 1020"/>
                <a:gd name="T60" fmla="*/ 567 w 1134"/>
                <a:gd name="T61" fmla="*/ 453 h 1020"/>
                <a:gd name="T62" fmla="*/ 623 w 1134"/>
                <a:gd name="T63" fmla="*/ 453 h 1020"/>
                <a:gd name="T64" fmla="*/ 623 w 1134"/>
                <a:gd name="T65" fmla="*/ 397 h 1020"/>
                <a:gd name="T66" fmla="*/ 680 w 1134"/>
                <a:gd name="T67" fmla="*/ 397 h 1020"/>
                <a:gd name="T68" fmla="*/ 680 w 1134"/>
                <a:gd name="T69" fmla="*/ 340 h 1020"/>
                <a:gd name="T70" fmla="*/ 1134 w 1134"/>
                <a:gd name="T71" fmla="*/ 340 h 1020"/>
                <a:gd name="T72" fmla="*/ 1134 w 1134"/>
                <a:gd name="T73" fmla="*/ 227 h 1020"/>
                <a:gd name="T74" fmla="*/ 1020 w 1134"/>
                <a:gd name="T75" fmla="*/ 227 h 1020"/>
                <a:gd name="T76" fmla="*/ 1020 w 1134"/>
                <a:gd name="T77" fmla="*/ 170 h 1020"/>
                <a:gd name="T78" fmla="*/ 964 w 1134"/>
                <a:gd name="T79" fmla="*/ 170 h 1020"/>
                <a:gd name="T80" fmla="*/ 964 w 1134"/>
                <a:gd name="T81" fmla="*/ 56 h 1020"/>
                <a:gd name="T82" fmla="*/ 794 w 1134"/>
                <a:gd name="T83" fmla="*/ 56 h 1020"/>
                <a:gd name="T84" fmla="*/ 794 w 1134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020">
                  <a:moveTo>
                    <a:pt x="794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851 w 1248"/>
                <a:gd name="T3" fmla="*/ 0 h 907"/>
                <a:gd name="T4" fmla="*/ 851 w 1248"/>
                <a:gd name="T5" fmla="*/ 56 h 907"/>
                <a:gd name="T6" fmla="*/ 737 w 1248"/>
                <a:gd name="T7" fmla="*/ 56 h 907"/>
                <a:gd name="T8" fmla="*/ 737 w 1248"/>
                <a:gd name="T9" fmla="*/ 113 h 907"/>
                <a:gd name="T10" fmla="*/ 681 w 1248"/>
                <a:gd name="T11" fmla="*/ 113 h 907"/>
                <a:gd name="T12" fmla="*/ 681 w 1248"/>
                <a:gd name="T13" fmla="*/ 170 h 907"/>
                <a:gd name="T14" fmla="*/ 510 w 1248"/>
                <a:gd name="T15" fmla="*/ 170 h 907"/>
                <a:gd name="T16" fmla="*/ 510 w 1248"/>
                <a:gd name="T17" fmla="*/ 283 h 907"/>
                <a:gd name="T18" fmla="*/ 340 w 1248"/>
                <a:gd name="T19" fmla="*/ 283 h 907"/>
                <a:gd name="T20" fmla="*/ 340 w 1248"/>
                <a:gd name="T21" fmla="*/ 226 h 907"/>
                <a:gd name="T22" fmla="*/ 114 w 1248"/>
                <a:gd name="T23" fmla="*/ 226 h 907"/>
                <a:gd name="T24" fmla="*/ 114 w 1248"/>
                <a:gd name="T25" fmla="*/ 283 h 907"/>
                <a:gd name="T26" fmla="*/ 170 w 1248"/>
                <a:gd name="T27" fmla="*/ 283 h 907"/>
                <a:gd name="T28" fmla="*/ 170 w 1248"/>
                <a:gd name="T29" fmla="*/ 340 h 907"/>
                <a:gd name="T30" fmla="*/ 0 w 1248"/>
                <a:gd name="T31" fmla="*/ 340 h 907"/>
                <a:gd name="T32" fmla="*/ 0 w 1248"/>
                <a:gd name="T33" fmla="*/ 397 h 907"/>
                <a:gd name="T34" fmla="*/ 114 w 1248"/>
                <a:gd name="T35" fmla="*/ 397 h 907"/>
                <a:gd name="T36" fmla="*/ 114 w 1248"/>
                <a:gd name="T37" fmla="*/ 737 h 907"/>
                <a:gd name="T38" fmla="*/ 170 w 1248"/>
                <a:gd name="T39" fmla="*/ 737 h 907"/>
                <a:gd name="T40" fmla="*/ 170 w 1248"/>
                <a:gd name="T41" fmla="*/ 680 h 907"/>
                <a:gd name="T42" fmla="*/ 227 w 1248"/>
                <a:gd name="T43" fmla="*/ 680 h 907"/>
                <a:gd name="T44" fmla="*/ 227 w 1248"/>
                <a:gd name="T45" fmla="*/ 793 h 907"/>
                <a:gd name="T46" fmla="*/ 284 w 1248"/>
                <a:gd name="T47" fmla="*/ 793 h 907"/>
                <a:gd name="T48" fmla="*/ 284 w 1248"/>
                <a:gd name="T49" fmla="*/ 907 h 907"/>
                <a:gd name="T50" fmla="*/ 454 w 1248"/>
                <a:gd name="T51" fmla="*/ 907 h 907"/>
                <a:gd name="T52" fmla="*/ 454 w 1248"/>
                <a:gd name="T53" fmla="*/ 737 h 907"/>
                <a:gd name="T54" fmla="*/ 509 w 1248"/>
                <a:gd name="T55" fmla="*/ 737 h 907"/>
                <a:gd name="T56" fmla="*/ 510 w 1248"/>
                <a:gd name="T57" fmla="*/ 680 h 907"/>
                <a:gd name="T58" fmla="*/ 510 w 1248"/>
                <a:gd name="T59" fmla="*/ 737 h 907"/>
                <a:gd name="T60" fmla="*/ 510 w 1248"/>
                <a:gd name="T61" fmla="*/ 680 h 907"/>
                <a:gd name="T62" fmla="*/ 624 w 1248"/>
                <a:gd name="T63" fmla="*/ 680 h 907"/>
                <a:gd name="T64" fmla="*/ 624 w 1248"/>
                <a:gd name="T65" fmla="*/ 623 h 907"/>
                <a:gd name="T66" fmla="*/ 681 w 1248"/>
                <a:gd name="T67" fmla="*/ 623 h 907"/>
                <a:gd name="T68" fmla="*/ 681 w 1248"/>
                <a:gd name="T69" fmla="*/ 510 h 907"/>
                <a:gd name="T70" fmla="*/ 737 w 1248"/>
                <a:gd name="T71" fmla="*/ 510 h 907"/>
                <a:gd name="T72" fmla="*/ 737 w 1248"/>
                <a:gd name="T73" fmla="*/ 340 h 907"/>
                <a:gd name="T74" fmla="*/ 794 w 1248"/>
                <a:gd name="T75" fmla="*/ 340 h 907"/>
                <a:gd name="T76" fmla="*/ 794 w 1248"/>
                <a:gd name="T77" fmla="*/ 226 h 907"/>
                <a:gd name="T78" fmla="*/ 964 w 1248"/>
                <a:gd name="T79" fmla="*/ 226 h 907"/>
                <a:gd name="T80" fmla="*/ 964 w 1248"/>
                <a:gd name="T81" fmla="*/ 170 h 907"/>
                <a:gd name="T82" fmla="*/ 1134 w 1248"/>
                <a:gd name="T83" fmla="*/ 170 h 907"/>
                <a:gd name="T84" fmla="*/ 1134 w 1248"/>
                <a:gd name="T85" fmla="*/ 226 h 907"/>
                <a:gd name="T86" fmla="*/ 1191 w 1248"/>
                <a:gd name="T87" fmla="*/ 226 h 907"/>
                <a:gd name="T88" fmla="*/ 1191 w 1248"/>
                <a:gd name="T89" fmla="*/ 170 h 907"/>
                <a:gd name="T90" fmla="*/ 1248 w 1248"/>
                <a:gd name="T91" fmla="*/ 170 h 907"/>
                <a:gd name="T92" fmla="*/ 1248 w 1248"/>
                <a:gd name="T93" fmla="*/ 113 h 907"/>
                <a:gd name="T94" fmla="*/ 1191 w 1248"/>
                <a:gd name="T95" fmla="*/ 113 h 907"/>
                <a:gd name="T96" fmla="*/ 1191 w 1248"/>
                <a:gd name="T97" fmla="*/ 56 h 907"/>
                <a:gd name="T98" fmla="*/ 1248 w 1248"/>
                <a:gd name="T99" fmla="*/ 56 h 907"/>
                <a:gd name="T100" fmla="*/ 1248 w 1248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851" y="0"/>
                  </a:lnTo>
                  <a:lnTo>
                    <a:pt x="851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09" y="737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1248" y="56"/>
                  </a:lnTo>
                  <a:lnTo>
                    <a:pt x="124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869" y="3692"/>
              <a:ext cx="397" cy="907"/>
            </a:xfrm>
            <a:custGeom>
              <a:avLst/>
              <a:gdLst>
                <a:gd name="T0" fmla="*/ 170 w 397"/>
                <a:gd name="T1" fmla="*/ 0 h 907"/>
                <a:gd name="T2" fmla="*/ 170 w 397"/>
                <a:gd name="T3" fmla="*/ 56 h 907"/>
                <a:gd name="T4" fmla="*/ 227 w 397"/>
                <a:gd name="T5" fmla="*/ 56 h 907"/>
                <a:gd name="T6" fmla="*/ 227 w 397"/>
                <a:gd name="T7" fmla="*/ 113 h 907"/>
                <a:gd name="T8" fmla="*/ 170 w 397"/>
                <a:gd name="T9" fmla="*/ 113 h 907"/>
                <a:gd name="T10" fmla="*/ 170 w 397"/>
                <a:gd name="T11" fmla="*/ 227 h 907"/>
                <a:gd name="T12" fmla="*/ 227 w 397"/>
                <a:gd name="T13" fmla="*/ 227 h 907"/>
                <a:gd name="T14" fmla="*/ 227 w 397"/>
                <a:gd name="T15" fmla="*/ 283 h 907"/>
                <a:gd name="T16" fmla="*/ 284 w 397"/>
                <a:gd name="T17" fmla="*/ 283 h 907"/>
                <a:gd name="T18" fmla="*/ 284 w 397"/>
                <a:gd name="T19" fmla="*/ 340 h 907"/>
                <a:gd name="T20" fmla="*/ 341 w 397"/>
                <a:gd name="T21" fmla="*/ 340 h 907"/>
                <a:gd name="T22" fmla="*/ 341 w 397"/>
                <a:gd name="T23" fmla="*/ 510 h 907"/>
                <a:gd name="T24" fmla="*/ 397 w 397"/>
                <a:gd name="T25" fmla="*/ 510 h 907"/>
                <a:gd name="T26" fmla="*/ 397 w 397"/>
                <a:gd name="T27" fmla="*/ 567 h 907"/>
                <a:gd name="T28" fmla="*/ 227 w 397"/>
                <a:gd name="T29" fmla="*/ 567 h 907"/>
                <a:gd name="T30" fmla="*/ 227 w 397"/>
                <a:gd name="T31" fmla="*/ 624 h 907"/>
                <a:gd name="T32" fmla="*/ 341 w 397"/>
                <a:gd name="T33" fmla="*/ 624 h 907"/>
                <a:gd name="T34" fmla="*/ 341 w 397"/>
                <a:gd name="T35" fmla="*/ 907 h 907"/>
                <a:gd name="T36" fmla="*/ 227 w 397"/>
                <a:gd name="T37" fmla="*/ 907 h 907"/>
                <a:gd name="T38" fmla="*/ 227 w 397"/>
                <a:gd name="T39" fmla="*/ 850 h 907"/>
                <a:gd name="T40" fmla="*/ 170 w 397"/>
                <a:gd name="T41" fmla="*/ 850 h 907"/>
                <a:gd name="T42" fmla="*/ 170 w 397"/>
                <a:gd name="T43" fmla="*/ 737 h 907"/>
                <a:gd name="T44" fmla="*/ 114 w 397"/>
                <a:gd name="T45" fmla="*/ 737 h 907"/>
                <a:gd name="T46" fmla="*/ 114 w 397"/>
                <a:gd name="T47" fmla="*/ 624 h 907"/>
                <a:gd name="T48" fmla="*/ 57 w 397"/>
                <a:gd name="T49" fmla="*/ 624 h 907"/>
                <a:gd name="T50" fmla="*/ 57 w 397"/>
                <a:gd name="T51" fmla="*/ 340 h 907"/>
                <a:gd name="T52" fmla="*/ 0 w 397"/>
                <a:gd name="T53" fmla="*/ 340 h 907"/>
                <a:gd name="T54" fmla="*/ 0 w 397"/>
                <a:gd name="T55" fmla="*/ 227 h 907"/>
                <a:gd name="T56" fmla="*/ 57 w 397"/>
                <a:gd name="T57" fmla="*/ 227 h 907"/>
                <a:gd name="T58" fmla="*/ 57 w 397"/>
                <a:gd name="T59" fmla="*/ 170 h 907"/>
                <a:gd name="T60" fmla="*/ 114 w 397"/>
                <a:gd name="T61" fmla="*/ 170 h 907"/>
                <a:gd name="T62" fmla="*/ 114 w 397"/>
                <a:gd name="T63" fmla="*/ 113 h 907"/>
                <a:gd name="T64" fmla="*/ 57 w 397"/>
                <a:gd name="T65" fmla="*/ 113 h 907"/>
                <a:gd name="T66" fmla="*/ 57 w 397"/>
                <a:gd name="T67" fmla="*/ 0 h 907"/>
                <a:gd name="T68" fmla="*/ 170 w 397"/>
                <a:gd name="T6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907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472" y="3919"/>
              <a:ext cx="454" cy="283"/>
            </a:xfrm>
            <a:custGeom>
              <a:avLst/>
              <a:gdLst>
                <a:gd name="T0" fmla="*/ 397 w 454"/>
                <a:gd name="T1" fmla="*/ 0 h 283"/>
                <a:gd name="T2" fmla="*/ 341 w 454"/>
                <a:gd name="T3" fmla="*/ 0 h 283"/>
                <a:gd name="T4" fmla="*/ 341 w 454"/>
                <a:gd name="T5" fmla="*/ 56 h 283"/>
                <a:gd name="T6" fmla="*/ 227 w 454"/>
                <a:gd name="T7" fmla="*/ 56 h 283"/>
                <a:gd name="T8" fmla="*/ 227 w 454"/>
                <a:gd name="T9" fmla="*/ 113 h 283"/>
                <a:gd name="T10" fmla="*/ 0 w 454"/>
                <a:gd name="T11" fmla="*/ 113 h 283"/>
                <a:gd name="T12" fmla="*/ 0 w 454"/>
                <a:gd name="T13" fmla="*/ 226 h 283"/>
                <a:gd name="T14" fmla="*/ 57 w 454"/>
                <a:gd name="T15" fmla="*/ 226 h 283"/>
                <a:gd name="T16" fmla="*/ 57 w 454"/>
                <a:gd name="T17" fmla="*/ 170 h 283"/>
                <a:gd name="T18" fmla="*/ 341 w 454"/>
                <a:gd name="T19" fmla="*/ 170 h 283"/>
                <a:gd name="T20" fmla="*/ 341 w 454"/>
                <a:gd name="T21" fmla="*/ 226 h 283"/>
                <a:gd name="T22" fmla="*/ 397 w 454"/>
                <a:gd name="T23" fmla="*/ 226 h 283"/>
                <a:gd name="T24" fmla="*/ 397 w 454"/>
                <a:gd name="T25" fmla="*/ 283 h 283"/>
                <a:gd name="T26" fmla="*/ 454 w 454"/>
                <a:gd name="T27" fmla="*/ 283 h 283"/>
                <a:gd name="T28" fmla="*/ 454 w 454"/>
                <a:gd name="T29" fmla="*/ 113 h 283"/>
                <a:gd name="T30" fmla="*/ 397 w 454"/>
                <a:gd name="T31" fmla="*/ 113 h 283"/>
                <a:gd name="T32" fmla="*/ 397 w 454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283">
                  <a:moveTo>
                    <a:pt x="397" y="0"/>
                  </a:move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341" y="170"/>
                  </a:lnTo>
                  <a:lnTo>
                    <a:pt x="341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59" y="346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680 w 680"/>
                <a:gd name="T3" fmla="*/ 227 h 680"/>
                <a:gd name="T4" fmla="*/ 567 w 680"/>
                <a:gd name="T5" fmla="*/ 227 h 680"/>
                <a:gd name="T6" fmla="*/ 567 w 680"/>
                <a:gd name="T7" fmla="*/ 340 h 680"/>
                <a:gd name="T8" fmla="*/ 624 w 680"/>
                <a:gd name="T9" fmla="*/ 340 h 680"/>
                <a:gd name="T10" fmla="*/ 624 w 680"/>
                <a:gd name="T11" fmla="*/ 397 h 680"/>
                <a:gd name="T12" fmla="*/ 567 w 680"/>
                <a:gd name="T13" fmla="*/ 397 h 680"/>
                <a:gd name="T14" fmla="*/ 567 w 680"/>
                <a:gd name="T15" fmla="*/ 454 h 680"/>
                <a:gd name="T16" fmla="*/ 454 w 680"/>
                <a:gd name="T17" fmla="*/ 454 h 680"/>
                <a:gd name="T18" fmla="*/ 454 w 680"/>
                <a:gd name="T19" fmla="*/ 510 h 680"/>
                <a:gd name="T20" fmla="*/ 340 w 680"/>
                <a:gd name="T21" fmla="*/ 510 h 680"/>
                <a:gd name="T22" fmla="*/ 340 w 680"/>
                <a:gd name="T23" fmla="*/ 567 h 680"/>
                <a:gd name="T24" fmla="*/ 113 w 680"/>
                <a:gd name="T25" fmla="*/ 567 h 680"/>
                <a:gd name="T26" fmla="*/ 113 w 680"/>
                <a:gd name="T27" fmla="*/ 680 h 680"/>
                <a:gd name="T28" fmla="*/ 0 w 680"/>
                <a:gd name="T29" fmla="*/ 680 h 680"/>
                <a:gd name="T30" fmla="*/ 0 w 680"/>
                <a:gd name="T31" fmla="*/ 624 h 680"/>
                <a:gd name="T32" fmla="*/ 57 w 680"/>
                <a:gd name="T33" fmla="*/ 624 h 680"/>
                <a:gd name="T34" fmla="*/ 57 w 680"/>
                <a:gd name="T35" fmla="*/ 510 h 680"/>
                <a:gd name="T36" fmla="*/ 113 w 680"/>
                <a:gd name="T37" fmla="*/ 510 h 680"/>
                <a:gd name="T38" fmla="*/ 113 w 680"/>
                <a:gd name="T39" fmla="*/ 397 h 680"/>
                <a:gd name="T40" fmla="*/ 57 w 680"/>
                <a:gd name="T41" fmla="*/ 397 h 680"/>
                <a:gd name="T42" fmla="*/ 57 w 680"/>
                <a:gd name="T43" fmla="*/ 340 h 680"/>
                <a:gd name="T44" fmla="*/ 113 w 680"/>
                <a:gd name="T45" fmla="*/ 340 h 680"/>
                <a:gd name="T46" fmla="*/ 113 w 680"/>
                <a:gd name="T47" fmla="*/ 283 h 680"/>
                <a:gd name="T48" fmla="*/ 170 w 680"/>
                <a:gd name="T49" fmla="*/ 283 h 680"/>
                <a:gd name="T50" fmla="*/ 170 w 680"/>
                <a:gd name="T51" fmla="*/ 227 h 680"/>
                <a:gd name="T52" fmla="*/ 454 w 680"/>
                <a:gd name="T53" fmla="*/ 227 h 680"/>
                <a:gd name="T54" fmla="*/ 454 w 680"/>
                <a:gd name="T55" fmla="*/ 170 h 680"/>
                <a:gd name="T56" fmla="*/ 454 w 680"/>
                <a:gd name="T57" fmla="*/ 113 h 680"/>
                <a:gd name="T58" fmla="*/ 510 w 680"/>
                <a:gd name="T59" fmla="*/ 113 h 680"/>
                <a:gd name="T60" fmla="*/ 510 w 680"/>
                <a:gd name="T61" fmla="*/ 57 h 680"/>
                <a:gd name="T62" fmla="*/ 567 w 680"/>
                <a:gd name="T63" fmla="*/ 57 h 680"/>
                <a:gd name="T64" fmla="*/ 567 w 680"/>
                <a:gd name="T65" fmla="*/ 0 h 680"/>
                <a:gd name="T66" fmla="*/ 680 w 680"/>
                <a:gd name="T6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472" y="3295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454 w 567"/>
                <a:gd name="T3" fmla="*/ 57 h 397"/>
                <a:gd name="T4" fmla="*/ 454 w 567"/>
                <a:gd name="T5" fmla="*/ 113 h 397"/>
                <a:gd name="T6" fmla="*/ 397 w 567"/>
                <a:gd name="T7" fmla="*/ 113 h 397"/>
                <a:gd name="T8" fmla="*/ 397 w 567"/>
                <a:gd name="T9" fmla="*/ 57 h 397"/>
                <a:gd name="T10" fmla="*/ 341 w 567"/>
                <a:gd name="T11" fmla="*/ 57 h 397"/>
                <a:gd name="T12" fmla="*/ 341 w 567"/>
                <a:gd name="T13" fmla="*/ 0 h 397"/>
                <a:gd name="T14" fmla="*/ 284 w 567"/>
                <a:gd name="T15" fmla="*/ 0 h 397"/>
                <a:gd name="T16" fmla="*/ 284 w 567"/>
                <a:gd name="T17" fmla="*/ 57 h 397"/>
                <a:gd name="T18" fmla="*/ 114 w 567"/>
                <a:gd name="T19" fmla="*/ 57 h 397"/>
                <a:gd name="T20" fmla="*/ 114 w 567"/>
                <a:gd name="T21" fmla="*/ 170 h 397"/>
                <a:gd name="T22" fmla="*/ 0 w 567"/>
                <a:gd name="T23" fmla="*/ 170 h 397"/>
                <a:gd name="T24" fmla="*/ 0 w 567"/>
                <a:gd name="T25" fmla="*/ 227 h 397"/>
                <a:gd name="T26" fmla="*/ 57 w 567"/>
                <a:gd name="T27" fmla="*/ 227 h 397"/>
                <a:gd name="T28" fmla="*/ 57 w 567"/>
                <a:gd name="T29" fmla="*/ 283 h 397"/>
                <a:gd name="T30" fmla="*/ 0 w 567"/>
                <a:gd name="T31" fmla="*/ 283 h 397"/>
                <a:gd name="T32" fmla="*/ 0 w 567"/>
                <a:gd name="T33" fmla="*/ 340 h 397"/>
                <a:gd name="T34" fmla="*/ 114 w 567"/>
                <a:gd name="T35" fmla="*/ 340 h 397"/>
                <a:gd name="T36" fmla="*/ 114 w 567"/>
                <a:gd name="T37" fmla="*/ 283 h 397"/>
                <a:gd name="T38" fmla="*/ 171 w 567"/>
                <a:gd name="T39" fmla="*/ 283 h 397"/>
                <a:gd name="T40" fmla="*/ 171 w 567"/>
                <a:gd name="T41" fmla="*/ 397 h 397"/>
                <a:gd name="T42" fmla="*/ 341 w 567"/>
                <a:gd name="T43" fmla="*/ 397 h 397"/>
                <a:gd name="T44" fmla="*/ 341 w 567"/>
                <a:gd name="T45" fmla="*/ 283 h 397"/>
                <a:gd name="T46" fmla="*/ 397 w 567"/>
                <a:gd name="T47" fmla="*/ 283 h 397"/>
                <a:gd name="T48" fmla="*/ 397 w 567"/>
                <a:gd name="T49" fmla="*/ 227 h 397"/>
                <a:gd name="T50" fmla="*/ 454 w 567"/>
                <a:gd name="T51" fmla="*/ 227 h 397"/>
                <a:gd name="T52" fmla="*/ 454 w 567"/>
                <a:gd name="T53" fmla="*/ 170 h 397"/>
                <a:gd name="T54" fmla="*/ 567 w 567"/>
                <a:gd name="T55" fmla="*/ 170 h 397"/>
                <a:gd name="T56" fmla="*/ 567 w 567"/>
                <a:gd name="T5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793 w 850"/>
                <a:gd name="T1" fmla="*/ 113 h 567"/>
                <a:gd name="T2" fmla="*/ 623 w 850"/>
                <a:gd name="T3" fmla="*/ 113 h 567"/>
                <a:gd name="T4" fmla="*/ 623 w 850"/>
                <a:gd name="T5" fmla="*/ 170 h 567"/>
                <a:gd name="T6" fmla="*/ 453 w 850"/>
                <a:gd name="T7" fmla="*/ 170 h 567"/>
                <a:gd name="T8" fmla="*/ 453 w 850"/>
                <a:gd name="T9" fmla="*/ 113 h 567"/>
                <a:gd name="T10" fmla="*/ 397 w 850"/>
                <a:gd name="T11" fmla="*/ 113 h 567"/>
                <a:gd name="T12" fmla="*/ 397 w 850"/>
                <a:gd name="T13" fmla="*/ 56 h 567"/>
                <a:gd name="T14" fmla="*/ 283 w 850"/>
                <a:gd name="T15" fmla="*/ 56 h 567"/>
                <a:gd name="T16" fmla="*/ 283 w 850"/>
                <a:gd name="T17" fmla="*/ 0 h 567"/>
                <a:gd name="T18" fmla="*/ 56 w 850"/>
                <a:gd name="T19" fmla="*/ 0 h 567"/>
                <a:gd name="T20" fmla="*/ 56 w 850"/>
                <a:gd name="T21" fmla="*/ 113 h 567"/>
                <a:gd name="T22" fmla="*/ 113 w 850"/>
                <a:gd name="T23" fmla="*/ 113 h 567"/>
                <a:gd name="T24" fmla="*/ 113 w 850"/>
                <a:gd name="T25" fmla="*/ 170 h 567"/>
                <a:gd name="T26" fmla="*/ 0 w 850"/>
                <a:gd name="T27" fmla="*/ 170 h 567"/>
                <a:gd name="T28" fmla="*/ 0 w 850"/>
                <a:gd name="T29" fmla="*/ 227 h 567"/>
                <a:gd name="T30" fmla="*/ 56 w 850"/>
                <a:gd name="T31" fmla="*/ 227 h 567"/>
                <a:gd name="T32" fmla="*/ 56 w 850"/>
                <a:gd name="T33" fmla="*/ 283 h 567"/>
                <a:gd name="T34" fmla="*/ 113 w 850"/>
                <a:gd name="T35" fmla="*/ 283 h 567"/>
                <a:gd name="T36" fmla="*/ 113 w 850"/>
                <a:gd name="T37" fmla="*/ 227 h 567"/>
                <a:gd name="T38" fmla="*/ 226 w 850"/>
                <a:gd name="T39" fmla="*/ 227 h 567"/>
                <a:gd name="T40" fmla="*/ 226 w 850"/>
                <a:gd name="T41" fmla="*/ 510 h 567"/>
                <a:gd name="T42" fmla="*/ 453 w 850"/>
                <a:gd name="T43" fmla="*/ 510 h 567"/>
                <a:gd name="T44" fmla="*/ 453 w 850"/>
                <a:gd name="T45" fmla="*/ 567 h 567"/>
                <a:gd name="T46" fmla="*/ 567 w 850"/>
                <a:gd name="T47" fmla="*/ 567 h 567"/>
                <a:gd name="T48" fmla="*/ 567 w 850"/>
                <a:gd name="T49" fmla="*/ 510 h 567"/>
                <a:gd name="T50" fmla="*/ 623 w 850"/>
                <a:gd name="T51" fmla="*/ 510 h 567"/>
                <a:gd name="T52" fmla="*/ 623 w 850"/>
                <a:gd name="T53" fmla="*/ 453 h 567"/>
                <a:gd name="T54" fmla="*/ 737 w 850"/>
                <a:gd name="T55" fmla="*/ 453 h 567"/>
                <a:gd name="T56" fmla="*/ 737 w 850"/>
                <a:gd name="T57" fmla="*/ 283 h 567"/>
                <a:gd name="T58" fmla="*/ 793 w 850"/>
                <a:gd name="T59" fmla="*/ 283 h 567"/>
                <a:gd name="T60" fmla="*/ 793 w 850"/>
                <a:gd name="T61" fmla="*/ 227 h 567"/>
                <a:gd name="T62" fmla="*/ 850 w 850"/>
                <a:gd name="T63" fmla="*/ 227 h 567"/>
                <a:gd name="T64" fmla="*/ 850 w 850"/>
                <a:gd name="T65" fmla="*/ 170 h 567"/>
                <a:gd name="T66" fmla="*/ 793 w 850"/>
                <a:gd name="T67" fmla="*/ 170 h 567"/>
                <a:gd name="T68" fmla="*/ 793 w 850"/>
                <a:gd name="T6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567">
                  <a:moveTo>
                    <a:pt x="793" y="113"/>
                  </a:moveTo>
                  <a:lnTo>
                    <a:pt x="623" y="113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3" y="170"/>
                  </a:lnTo>
                  <a:lnTo>
                    <a:pt x="793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869" y="2898"/>
              <a:ext cx="567" cy="397"/>
            </a:xfrm>
            <a:custGeom>
              <a:avLst/>
              <a:gdLst>
                <a:gd name="T0" fmla="*/ 284 w 567"/>
                <a:gd name="T1" fmla="*/ 0 h 397"/>
                <a:gd name="T2" fmla="*/ 227 w 567"/>
                <a:gd name="T3" fmla="*/ 0 h 397"/>
                <a:gd name="T4" fmla="*/ 227 w 567"/>
                <a:gd name="T5" fmla="*/ 57 h 397"/>
                <a:gd name="T6" fmla="*/ 170 w 567"/>
                <a:gd name="T7" fmla="*/ 57 h 397"/>
                <a:gd name="T8" fmla="*/ 170 w 567"/>
                <a:gd name="T9" fmla="*/ 0 h 397"/>
                <a:gd name="T10" fmla="*/ 57 w 567"/>
                <a:gd name="T11" fmla="*/ 0 h 397"/>
                <a:gd name="T12" fmla="*/ 57 w 567"/>
                <a:gd name="T13" fmla="*/ 57 h 397"/>
                <a:gd name="T14" fmla="*/ 0 w 567"/>
                <a:gd name="T15" fmla="*/ 57 h 397"/>
                <a:gd name="T16" fmla="*/ 0 w 567"/>
                <a:gd name="T17" fmla="*/ 113 h 397"/>
                <a:gd name="T18" fmla="*/ 114 w 567"/>
                <a:gd name="T19" fmla="*/ 113 h 397"/>
                <a:gd name="T20" fmla="*/ 114 w 567"/>
                <a:gd name="T21" fmla="*/ 227 h 397"/>
                <a:gd name="T22" fmla="*/ 227 w 567"/>
                <a:gd name="T23" fmla="*/ 227 h 397"/>
                <a:gd name="T24" fmla="*/ 227 w 567"/>
                <a:gd name="T25" fmla="*/ 283 h 397"/>
                <a:gd name="T26" fmla="*/ 341 w 567"/>
                <a:gd name="T27" fmla="*/ 283 h 397"/>
                <a:gd name="T28" fmla="*/ 341 w 567"/>
                <a:gd name="T29" fmla="*/ 340 h 397"/>
                <a:gd name="T30" fmla="*/ 397 w 567"/>
                <a:gd name="T31" fmla="*/ 340 h 397"/>
                <a:gd name="T32" fmla="*/ 397 w 567"/>
                <a:gd name="T33" fmla="*/ 397 h 397"/>
                <a:gd name="T34" fmla="*/ 567 w 567"/>
                <a:gd name="T35" fmla="*/ 397 h 397"/>
                <a:gd name="T36" fmla="*/ 567 w 567"/>
                <a:gd name="T37" fmla="*/ 283 h 397"/>
                <a:gd name="T38" fmla="*/ 511 w 567"/>
                <a:gd name="T39" fmla="*/ 283 h 397"/>
                <a:gd name="T40" fmla="*/ 511 w 567"/>
                <a:gd name="T41" fmla="*/ 227 h 397"/>
                <a:gd name="T42" fmla="*/ 397 w 567"/>
                <a:gd name="T43" fmla="*/ 227 h 397"/>
                <a:gd name="T44" fmla="*/ 397 w 567"/>
                <a:gd name="T45" fmla="*/ 170 h 397"/>
                <a:gd name="T46" fmla="*/ 284 w 567"/>
                <a:gd name="T47" fmla="*/ 170 h 397"/>
                <a:gd name="T48" fmla="*/ 284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529" y="2558"/>
              <a:ext cx="624" cy="397"/>
            </a:xfrm>
            <a:custGeom>
              <a:avLst/>
              <a:gdLst>
                <a:gd name="T0" fmla="*/ 624 w 624"/>
                <a:gd name="T1" fmla="*/ 113 h 397"/>
                <a:gd name="T2" fmla="*/ 624 w 624"/>
                <a:gd name="T3" fmla="*/ 340 h 397"/>
                <a:gd name="T4" fmla="*/ 567 w 624"/>
                <a:gd name="T5" fmla="*/ 340 h 397"/>
                <a:gd name="T6" fmla="*/ 567 w 624"/>
                <a:gd name="T7" fmla="*/ 397 h 397"/>
                <a:gd name="T8" fmla="*/ 510 w 624"/>
                <a:gd name="T9" fmla="*/ 397 h 397"/>
                <a:gd name="T10" fmla="*/ 510 w 624"/>
                <a:gd name="T11" fmla="*/ 340 h 397"/>
                <a:gd name="T12" fmla="*/ 397 w 624"/>
                <a:gd name="T13" fmla="*/ 340 h 397"/>
                <a:gd name="T14" fmla="*/ 397 w 624"/>
                <a:gd name="T15" fmla="*/ 397 h 397"/>
                <a:gd name="T16" fmla="*/ 284 w 624"/>
                <a:gd name="T17" fmla="*/ 397 h 397"/>
                <a:gd name="T18" fmla="*/ 284 w 624"/>
                <a:gd name="T19" fmla="*/ 340 h 397"/>
                <a:gd name="T20" fmla="*/ 170 w 624"/>
                <a:gd name="T21" fmla="*/ 340 h 397"/>
                <a:gd name="T22" fmla="*/ 170 w 624"/>
                <a:gd name="T23" fmla="*/ 283 h 397"/>
                <a:gd name="T24" fmla="*/ 0 w 624"/>
                <a:gd name="T25" fmla="*/ 283 h 397"/>
                <a:gd name="T26" fmla="*/ 0 w 624"/>
                <a:gd name="T27" fmla="*/ 227 h 397"/>
                <a:gd name="T28" fmla="*/ 57 w 624"/>
                <a:gd name="T29" fmla="*/ 227 h 397"/>
                <a:gd name="T30" fmla="*/ 57 w 624"/>
                <a:gd name="T31" fmla="*/ 113 h 397"/>
                <a:gd name="T32" fmla="*/ 170 w 624"/>
                <a:gd name="T33" fmla="*/ 113 h 397"/>
                <a:gd name="T34" fmla="*/ 170 w 624"/>
                <a:gd name="T35" fmla="*/ 0 h 397"/>
                <a:gd name="T36" fmla="*/ 227 w 624"/>
                <a:gd name="T37" fmla="*/ 0 h 397"/>
                <a:gd name="T38" fmla="*/ 227 w 624"/>
                <a:gd name="T39" fmla="*/ 56 h 397"/>
                <a:gd name="T40" fmla="*/ 340 w 624"/>
                <a:gd name="T41" fmla="*/ 56 h 397"/>
                <a:gd name="T42" fmla="*/ 340 w 624"/>
                <a:gd name="T43" fmla="*/ 113 h 397"/>
                <a:gd name="T44" fmla="*/ 624 w 624"/>
                <a:gd name="T4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397">
                  <a:moveTo>
                    <a:pt x="624" y="113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624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699" y="1934"/>
              <a:ext cx="1191" cy="737"/>
            </a:xfrm>
            <a:custGeom>
              <a:avLst/>
              <a:gdLst>
                <a:gd name="T0" fmla="*/ 0 w 1191"/>
                <a:gd name="T1" fmla="*/ 567 h 737"/>
                <a:gd name="T2" fmla="*/ 114 w 1191"/>
                <a:gd name="T3" fmla="*/ 567 h 737"/>
                <a:gd name="T4" fmla="*/ 114 w 1191"/>
                <a:gd name="T5" fmla="*/ 510 h 737"/>
                <a:gd name="T6" fmla="*/ 57 w 1191"/>
                <a:gd name="T7" fmla="*/ 510 h 737"/>
                <a:gd name="T8" fmla="*/ 57 w 1191"/>
                <a:gd name="T9" fmla="*/ 454 h 737"/>
                <a:gd name="T10" fmla="*/ 397 w 1191"/>
                <a:gd name="T11" fmla="*/ 454 h 737"/>
                <a:gd name="T12" fmla="*/ 397 w 1191"/>
                <a:gd name="T13" fmla="*/ 397 h 737"/>
                <a:gd name="T14" fmla="*/ 454 w 1191"/>
                <a:gd name="T15" fmla="*/ 397 h 737"/>
                <a:gd name="T16" fmla="*/ 454 w 1191"/>
                <a:gd name="T17" fmla="*/ 340 h 737"/>
                <a:gd name="T18" fmla="*/ 340 w 1191"/>
                <a:gd name="T19" fmla="*/ 340 h 737"/>
                <a:gd name="T20" fmla="*/ 340 w 1191"/>
                <a:gd name="T21" fmla="*/ 284 h 737"/>
                <a:gd name="T22" fmla="*/ 454 w 1191"/>
                <a:gd name="T23" fmla="*/ 284 h 737"/>
                <a:gd name="T24" fmla="*/ 454 w 1191"/>
                <a:gd name="T25" fmla="*/ 227 h 737"/>
                <a:gd name="T26" fmla="*/ 511 w 1191"/>
                <a:gd name="T27" fmla="*/ 227 h 737"/>
                <a:gd name="T28" fmla="*/ 511 w 1191"/>
                <a:gd name="T29" fmla="*/ 170 h 737"/>
                <a:gd name="T30" fmla="*/ 964 w 1191"/>
                <a:gd name="T31" fmla="*/ 170 h 737"/>
                <a:gd name="T32" fmla="*/ 964 w 1191"/>
                <a:gd name="T33" fmla="*/ 0 h 737"/>
                <a:gd name="T34" fmla="*/ 1191 w 1191"/>
                <a:gd name="T35" fmla="*/ 0 h 737"/>
                <a:gd name="T36" fmla="*/ 1191 w 1191"/>
                <a:gd name="T37" fmla="*/ 113 h 737"/>
                <a:gd name="T38" fmla="*/ 1134 w 1191"/>
                <a:gd name="T39" fmla="*/ 113 h 737"/>
                <a:gd name="T40" fmla="*/ 1134 w 1191"/>
                <a:gd name="T41" fmla="*/ 170 h 737"/>
                <a:gd name="T42" fmla="*/ 1078 w 1191"/>
                <a:gd name="T43" fmla="*/ 170 h 737"/>
                <a:gd name="T44" fmla="*/ 1078 w 1191"/>
                <a:gd name="T45" fmla="*/ 227 h 737"/>
                <a:gd name="T46" fmla="*/ 1021 w 1191"/>
                <a:gd name="T47" fmla="*/ 227 h 737"/>
                <a:gd name="T48" fmla="*/ 1021 w 1191"/>
                <a:gd name="T49" fmla="*/ 284 h 737"/>
                <a:gd name="T50" fmla="*/ 1078 w 1191"/>
                <a:gd name="T51" fmla="*/ 284 h 737"/>
                <a:gd name="T52" fmla="*/ 1078 w 1191"/>
                <a:gd name="T53" fmla="*/ 397 h 737"/>
                <a:gd name="T54" fmla="*/ 1021 w 1191"/>
                <a:gd name="T55" fmla="*/ 397 h 737"/>
                <a:gd name="T56" fmla="*/ 1021 w 1191"/>
                <a:gd name="T57" fmla="*/ 567 h 737"/>
                <a:gd name="T58" fmla="*/ 907 w 1191"/>
                <a:gd name="T59" fmla="*/ 567 h 737"/>
                <a:gd name="T60" fmla="*/ 907 w 1191"/>
                <a:gd name="T61" fmla="*/ 624 h 737"/>
                <a:gd name="T62" fmla="*/ 851 w 1191"/>
                <a:gd name="T63" fmla="*/ 624 h 737"/>
                <a:gd name="T64" fmla="*/ 851 w 1191"/>
                <a:gd name="T65" fmla="*/ 567 h 737"/>
                <a:gd name="T66" fmla="*/ 681 w 1191"/>
                <a:gd name="T67" fmla="*/ 567 h 737"/>
                <a:gd name="T68" fmla="*/ 681 w 1191"/>
                <a:gd name="T69" fmla="*/ 680 h 737"/>
                <a:gd name="T70" fmla="*/ 511 w 1191"/>
                <a:gd name="T71" fmla="*/ 680 h 737"/>
                <a:gd name="T72" fmla="*/ 511 w 1191"/>
                <a:gd name="T73" fmla="*/ 737 h 737"/>
                <a:gd name="T74" fmla="*/ 170 w 1191"/>
                <a:gd name="T75" fmla="*/ 737 h 737"/>
                <a:gd name="T76" fmla="*/ 170 w 1191"/>
                <a:gd name="T77" fmla="*/ 680 h 737"/>
                <a:gd name="T78" fmla="*/ 57 w 1191"/>
                <a:gd name="T79" fmla="*/ 680 h 737"/>
                <a:gd name="T80" fmla="*/ 57 w 1191"/>
                <a:gd name="T81" fmla="*/ 624 h 737"/>
                <a:gd name="T82" fmla="*/ 0 w 1191"/>
                <a:gd name="T83" fmla="*/ 624 h 737"/>
                <a:gd name="T84" fmla="*/ 0 w 1191"/>
                <a:gd name="T8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737">
                  <a:moveTo>
                    <a:pt x="0" y="567"/>
                  </a:move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8" y="284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606" y="1140"/>
              <a:ext cx="341" cy="511"/>
            </a:xfrm>
            <a:custGeom>
              <a:avLst/>
              <a:gdLst>
                <a:gd name="T0" fmla="*/ 341 w 341"/>
                <a:gd name="T1" fmla="*/ 0 h 511"/>
                <a:gd name="T2" fmla="*/ 341 w 341"/>
                <a:gd name="T3" fmla="*/ 511 h 511"/>
                <a:gd name="T4" fmla="*/ 227 w 341"/>
                <a:gd name="T5" fmla="*/ 511 h 511"/>
                <a:gd name="T6" fmla="*/ 227 w 341"/>
                <a:gd name="T7" fmla="*/ 454 h 511"/>
                <a:gd name="T8" fmla="*/ 0 w 341"/>
                <a:gd name="T9" fmla="*/ 454 h 511"/>
                <a:gd name="T10" fmla="*/ 0 w 341"/>
                <a:gd name="T11" fmla="*/ 0 h 511"/>
                <a:gd name="T12" fmla="*/ 114 w 341"/>
                <a:gd name="T13" fmla="*/ 0 h 511"/>
                <a:gd name="T14" fmla="*/ 114 w 341"/>
                <a:gd name="T15" fmla="*/ 114 h 511"/>
                <a:gd name="T16" fmla="*/ 171 w 341"/>
                <a:gd name="T17" fmla="*/ 114 h 511"/>
                <a:gd name="T18" fmla="*/ 171 w 341"/>
                <a:gd name="T19" fmla="*/ 0 h 511"/>
                <a:gd name="T20" fmla="*/ 341 w 341"/>
                <a:gd name="T2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11">
                  <a:moveTo>
                    <a:pt x="341" y="0"/>
                  </a:moveTo>
                  <a:lnTo>
                    <a:pt x="34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3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19" y="1310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13 w 170"/>
                <a:gd name="T9" fmla="*/ 170 h 170"/>
                <a:gd name="T10" fmla="*/ 113 w 170"/>
                <a:gd name="T11" fmla="*/ 114 h 170"/>
                <a:gd name="T12" fmla="*/ 170 w 170"/>
                <a:gd name="T13" fmla="*/ 114 h 170"/>
                <a:gd name="T14" fmla="*/ 170 w 170"/>
                <a:gd name="T15" fmla="*/ 0 h 170"/>
                <a:gd name="T16" fmla="*/ 57 w 170"/>
                <a:gd name="T17" fmla="*/ 0 h 170"/>
                <a:gd name="T18" fmla="*/ 57 w 170"/>
                <a:gd name="T19" fmla="*/ 57 h 170"/>
                <a:gd name="T20" fmla="*/ 0 w 170"/>
                <a:gd name="T2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Rectangle 289"/>
            <p:cNvSpPr>
              <a:spLocks noChangeArrowheads="1"/>
            </p:cNvSpPr>
            <p:nvPr/>
          </p:nvSpPr>
          <p:spPr bwMode="auto">
            <a:xfrm>
              <a:off x="246" y="1254"/>
              <a:ext cx="170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16" y="1140"/>
              <a:ext cx="1417" cy="1078"/>
            </a:xfrm>
            <a:custGeom>
              <a:avLst/>
              <a:gdLst>
                <a:gd name="T0" fmla="*/ 1190 w 1417"/>
                <a:gd name="T1" fmla="*/ 57 h 1078"/>
                <a:gd name="T2" fmla="*/ 1190 w 1417"/>
                <a:gd name="T3" fmla="*/ 454 h 1078"/>
                <a:gd name="T4" fmla="*/ 1417 w 1417"/>
                <a:gd name="T5" fmla="*/ 454 h 1078"/>
                <a:gd name="T6" fmla="*/ 1417 w 1417"/>
                <a:gd name="T7" fmla="*/ 567 h 1078"/>
                <a:gd name="T8" fmla="*/ 1304 w 1417"/>
                <a:gd name="T9" fmla="*/ 567 h 1078"/>
                <a:gd name="T10" fmla="*/ 1304 w 1417"/>
                <a:gd name="T11" fmla="*/ 624 h 1078"/>
                <a:gd name="T12" fmla="*/ 1190 w 1417"/>
                <a:gd name="T13" fmla="*/ 624 h 1078"/>
                <a:gd name="T14" fmla="*/ 1190 w 1417"/>
                <a:gd name="T15" fmla="*/ 737 h 1078"/>
                <a:gd name="T16" fmla="*/ 1247 w 1417"/>
                <a:gd name="T17" fmla="*/ 737 h 1078"/>
                <a:gd name="T18" fmla="*/ 1247 w 1417"/>
                <a:gd name="T19" fmla="*/ 964 h 1078"/>
                <a:gd name="T20" fmla="*/ 794 w 1417"/>
                <a:gd name="T21" fmla="*/ 964 h 1078"/>
                <a:gd name="T22" fmla="*/ 794 w 1417"/>
                <a:gd name="T23" fmla="*/ 1021 h 1078"/>
                <a:gd name="T24" fmla="*/ 737 w 1417"/>
                <a:gd name="T25" fmla="*/ 1021 h 1078"/>
                <a:gd name="T26" fmla="*/ 737 w 1417"/>
                <a:gd name="T27" fmla="*/ 1078 h 1078"/>
                <a:gd name="T28" fmla="*/ 623 w 1417"/>
                <a:gd name="T29" fmla="*/ 1078 h 1078"/>
                <a:gd name="T30" fmla="*/ 623 w 1417"/>
                <a:gd name="T31" fmla="*/ 964 h 1078"/>
                <a:gd name="T32" fmla="*/ 567 w 1417"/>
                <a:gd name="T33" fmla="*/ 964 h 1078"/>
                <a:gd name="T34" fmla="*/ 567 w 1417"/>
                <a:gd name="T35" fmla="*/ 907 h 1078"/>
                <a:gd name="T36" fmla="*/ 510 w 1417"/>
                <a:gd name="T37" fmla="*/ 907 h 1078"/>
                <a:gd name="T38" fmla="*/ 510 w 1417"/>
                <a:gd name="T39" fmla="*/ 964 h 1078"/>
                <a:gd name="T40" fmla="*/ 453 w 1417"/>
                <a:gd name="T41" fmla="*/ 964 h 1078"/>
                <a:gd name="T42" fmla="*/ 453 w 1417"/>
                <a:gd name="T43" fmla="*/ 851 h 1078"/>
                <a:gd name="T44" fmla="*/ 397 w 1417"/>
                <a:gd name="T45" fmla="*/ 851 h 1078"/>
                <a:gd name="T46" fmla="*/ 397 w 1417"/>
                <a:gd name="T47" fmla="*/ 794 h 1078"/>
                <a:gd name="T48" fmla="*/ 453 w 1417"/>
                <a:gd name="T49" fmla="*/ 794 h 1078"/>
                <a:gd name="T50" fmla="*/ 453 w 1417"/>
                <a:gd name="T51" fmla="*/ 624 h 1078"/>
                <a:gd name="T52" fmla="*/ 397 w 1417"/>
                <a:gd name="T53" fmla="*/ 624 h 1078"/>
                <a:gd name="T54" fmla="*/ 397 w 1417"/>
                <a:gd name="T55" fmla="*/ 681 h 1078"/>
                <a:gd name="T56" fmla="*/ 283 w 1417"/>
                <a:gd name="T57" fmla="*/ 681 h 1078"/>
                <a:gd name="T58" fmla="*/ 283 w 1417"/>
                <a:gd name="T59" fmla="*/ 624 h 1078"/>
                <a:gd name="T60" fmla="*/ 227 w 1417"/>
                <a:gd name="T61" fmla="*/ 624 h 1078"/>
                <a:gd name="T62" fmla="*/ 227 w 1417"/>
                <a:gd name="T63" fmla="*/ 567 h 1078"/>
                <a:gd name="T64" fmla="*/ 283 w 1417"/>
                <a:gd name="T65" fmla="*/ 567 h 1078"/>
                <a:gd name="T66" fmla="*/ 283 w 1417"/>
                <a:gd name="T67" fmla="*/ 511 h 1078"/>
                <a:gd name="T68" fmla="*/ 227 w 1417"/>
                <a:gd name="T69" fmla="*/ 511 h 1078"/>
                <a:gd name="T70" fmla="*/ 170 w 1417"/>
                <a:gd name="T71" fmla="*/ 511 h 1078"/>
                <a:gd name="T72" fmla="*/ 170 w 1417"/>
                <a:gd name="T73" fmla="*/ 397 h 1078"/>
                <a:gd name="T74" fmla="*/ 0 w 1417"/>
                <a:gd name="T75" fmla="*/ 397 h 1078"/>
                <a:gd name="T76" fmla="*/ 0 w 1417"/>
                <a:gd name="T77" fmla="*/ 284 h 1078"/>
                <a:gd name="T78" fmla="*/ 56 w 1417"/>
                <a:gd name="T79" fmla="*/ 284 h 1078"/>
                <a:gd name="T80" fmla="*/ 56 w 1417"/>
                <a:gd name="T81" fmla="*/ 57 h 1078"/>
                <a:gd name="T82" fmla="*/ 227 w 1417"/>
                <a:gd name="T83" fmla="*/ 57 h 1078"/>
                <a:gd name="T84" fmla="*/ 227 w 1417"/>
                <a:gd name="T85" fmla="*/ 284 h 1078"/>
                <a:gd name="T86" fmla="*/ 397 w 1417"/>
                <a:gd name="T87" fmla="*/ 284 h 1078"/>
                <a:gd name="T88" fmla="*/ 397 w 1417"/>
                <a:gd name="T89" fmla="*/ 227 h 1078"/>
                <a:gd name="T90" fmla="*/ 510 w 1417"/>
                <a:gd name="T91" fmla="*/ 227 h 1078"/>
                <a:gd name="T92" fmla="*/ 510 w 1417"/>
                <a:gd name="T93" fmla="*/ 284 h 1078"/>
                <a:gd name="T94" fmla="*/ 737 w 1417"/>
                <a:gd name="T95" fmla="*/ 284 h 1078"/>
                <a:gd name="T96" fmla="*/ 737 w 1417"/>
                <a:gd name="T97" fmla="*/ 227 h 1078"/>
                <a:gd name="T98" fmla="*/ 794 w 1417"/>
                <a:gd name="T99" fmla="*/ 227 h 1078"/>
                <a:gd name="T100" fmla="*/ 794 w 1417"/>
                <a:gd name="T101" fmla="*/ 114 h 1078"/>
                <a:gd name="T102" fmla="*/ 964 w 1417"/>
                <a:gd name="T103" fmla="*/ 114 h 1078"/>
                <a:gd name="T104" fmla="*/ 964 w 1417"/>
                <a:gd name="T105" fmla="*/ 57 h 1078"/>
                <a:gd name="T106" fmla="*/ 1020 w 1417"/>
                <a:gd name="T107" fmla="*/ 57 h 1078"/>
                <a:gd name="T108" fmla="*/ 1020 w 1417"/>
                <a:gd name="T109" fmla="*/ 0 h 1078"/>
                <a:gd name="T110" fmla="*/ 1134 w 1417"/>
                <a:gd name="T111" fmla="*/ 0 h 1078"/>
                <a:gd name="T112" fmla="*/ 1134 w 1417"/>
                <a:gd name="T113" fmla="*/ 57 h 1078"/>
                <a:gd name="T114" fmla="*/ 1190 w 1417"/>
                <a:gd name="T11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7" h="1078">
                  <a:moveTo>
                    <a:pt x="1190" y="57"/>
                  </a:moveTo>
                  <a:lnTo>
                    <a:pt x="1190" y="454"/>
                  </a:lnTo>
                  <a:lnTo>
                    <a:pt x="1417" y="454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57"/>
                  </a:lnTo>
                  <a:lnTo>
                    <a:pt x="227" y="57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081" y="1310"/>
              <a:ext cx="623" cy="397"/>
            </a:xfrm>
            <a:custGeom>
              <a:avLst/>
              <a:gdLst>
                <a:gd name="T0" fmla="*/ 567 w 623"/>
                <a:gd name="T1" fmla="*/ 57 h 397"/>
                <a:gd name="T2" fmla="*/ 453 w 623"/>
                <a:gd name="T3" fmla="*/ 57 h 397"/>
                <a:gd name="T4" fmla="*/ 453 w 623"/>
                <a:gd name="T5" fmla="*/ 114 h 397"/>
                <a:gd name="T6" fmla="*/ 340 w 623"/>
                <a:gd name="T7" fmla="*/ 114 h 397"/>
                <a:gd name="T8" fmla="*/ 340 w 623"/>
                <a:gd name="T9" fmla="*/ 57 h 397"/>
                <a:gd name="T10" fmla="*/ 227 w 623"/>
                <a:gd name="T11" fmla="*/ 57 h 397"/>
                <a:gd name="T12" fmla="*/ 227 w 623"/>
                <a:gd name="T13" fmla="*/ 0 h 397"/>
                <a:gd name="T14" fmla="*/ 170 w 623"/>
                <a:gd name="T15" fmla="*/ 0 h 397"/>
                <a:gd name="T16" fmla="*/ 170 w 623"/>
                <a:gd name="T17" fmla="*/ 114 h 397"/>
                <a:gd name="T18" fmla="*/ 113 w 623"/>
                <a:gd name="T19" fmla="*/ 114 h 397"/>
                <a:gd name="T20" fmla="*/ 113 w 623"/>
                <a:gd name="T21" fmla="*/ 57 h 397"/>
                <a:gd name="T22" fmla="*/ 0 w 623"/>
                <a:gd name="T23" fmla="*/ 57 h 397"/>
                <a:gd name="T24" fmla="*/ 0 w 623"/>
                <a:gd name="T25" fmla="*/ 397 h 397"/>
                <a:gd name="T26" fmla="*/ 113 w 623"/>
                <a:gd name="T27" fmla="*/ 397 h 397"/>
                <a:gd name="T28" fmla="*/ 113 w 623"/>
                <a:gd name="T29" fmla="*/ 341 h 397"/>
                <a:gd name="T30" fmla="*/ 227 w 623"/>
                <a:gd name="T31" fmla="*/ 341 h 397"/>
                <a:gd name="T32" fmla="*/ 227 w 623"/>
                <a:gd name="T33" fmla="*/ 170 h 397"/>
                <a:gd name="T34" fmla="*/ 283 w 623"/>
                <a:gd name="T35" fmla="*/ 170 h 397"/>
                <a:gd name="T36" fmla="*/ 283 w 623"/>
                <a:gd name="T37" fmla="*/ 284 h 397"/>
                <a:gd name="T38" fmla="*/ 340 w 623"/>
                <a:gd name="T39" fmla="*/ 284 h 397"/>
                <a:gd name="T40" fmla="*/ 340 w 623"/>
                <a:gd name="T41" fmla="*/ 341 h 397"/>
                <a:gd name="T42" fmla="*/ 397 w 623"/>
                <a:gd name="T43" fmla="*/ 341 h 397"/>
                <a:gd name="T44" fmla="*/ 397 w 623"/>
                <a:gd name="T45" fmla="*/ 397 h 397"/>
                <a:gd name="T46" fmla="*/ 510 w 623"/>
                <a:gd name="T47" fmla="*/ 397 h 397"/>
                <a:gd name="T48" fmla="*/ 510 w 623"/>
                <a:gd name="T49" fmla="*/ 341 h 397"/>
                <a:gd name="T50" fmla="*/ 567 w 623"/>
                <a:gd name="T51" fmla="*/ 341 h 397"/>
                <a:gd name="T52" fmla="*/ 567 w 623"/>
                <a:gd name="T53" fmla="*/ 284 h 397"/>
                <a:gd name="T54" fmla="*/ 623 w 623"/>
                <a:gd name="T55" fmla="*/ 284 h 397"/>
                <a:gd name="T56" fmla="*/ 623 w 623"/>
                <a:gd name="T57" fmla="*/ 114 h 397"/>
                <a:gd name="T58" fmla="*/ 567 w 623"/>
                <a:gd name="T59" fmla="*/ 114 h 397"/>
                <a:gd name="T60" fmla="*/ 567 w 623"/>
                <a:gd name="T6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397">
                  <a:moveTo>
                    <a:pt x="567" y="57"/>
                  </a:move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3" y="284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1720" y="1934"/>
              <a:ext cx="1191" cy="680"/>
            </a:xfrm>
            <a:custGeom>
              <a:avLst/>
              <a:gdLst>
                <a:gd name="T0" fmla="*/ 340 w 1191"/>
                <a:gd name="T1" fmla="*/ 57 h 680"/>
                <a:gd name="T2" fmla="*/ 227 w 1191"/>
                <a:gd name="T3" fmla="*/ 57 h 680"/>
                <a:gd name="T4" fmla="*/ 227 w 1191"/>
                <a:gd name="T5" fmla="*/ 113 h 680"/>
                <a:gd name="T6" fmla="*/ 113 w 1191"/>
                <a:gd name="T7" fmla="*/ 113 h 680"/>
                <a:gd name="T8" fmla="*/ 113 w 1191"/>
                <a:gd name="T9" fmla="*/ 170 h 680"/>
                <a:gd name="T10" fmla="*/ 57 w 1191"/>
                <a:gd name="T11" fmla="*/ 170 h 680"/>
                <a:gd name="T12" fmla="*/ 57 w 1191"/>
                <a:gd name="T13" fmla="*/ 227 h 680"/>
                <a:gd name="T14" fmla="*/ 0 w 1191"/>
                <a:gd name="T15" fmla="*/ 227 h 680"/>
                <a:gd name="T16" fmla="*/ 0 w 1191"/>
                <a:gd name="T17" fmla="*/ 284 h 680"/>
                <a:gd name="T18" fmla="*/ 57 w 1191"/>
                <a:gd name="T19" fmla="*/ 284 h 680"/>
                <a:gd name="T20" fmla="*/ 57 w 1191"/>
                <a:gd name="T21" fmla="*/ 397 h 680"/>
                <a:gd name="T22" fmla="*/ 0 w 1191"/>
                <a:gd name="T23" fmla="*/ 397 h 680"/>
                <a:gd name="T24" fmla="*/ 0 w 1191"/>
                <a:gd name="T25" fmla="*/ 454 h 680"/>
                <a:gd name="T26" fmla="*/ 57 w 1191"/>
                <a:gd name="T27" fmla="*/ 454 h 680"/>
                <a:gd name="T28" fmla="*/ 57 w 1191"/>
                <a:gd name="T29" fmla="*/ 510 h 680"/>
                <a:gd name="T30" fmla="*/ 113 w 1191"/>
                <a:gd name="T31" fmla="*/ 510 h 680"/>
                <a:gd name="T32" fmla="*/ 113 w 1191"/>
                <a:gd name="T33" fmla="*/ 680 h 680"/>
                <a:gd name="T34" fmla="*/ 227 w 1191"/>
                <a:gd name="T35" fmla="*/ 680 h 680"/>
                <a:gd name="T36" fmla="*/ 227 w 1191"/>
                <a:gd name="T37" fmla="*/ 624 h 680"/>
                <a:gd name="T38" fmla="*/ 453 w 1191"/>
                <a:gd name="T39" fmla="*/ 624 h 680"/>
                <a:gd name="T40" fmla="*/ 453 w 1191"/>
                <a:gd name="T41" fmla="*/ 567 h 680"/>
                <a:gd name="T42" fmla="*/ 737 w 1191"/>
                <a:gd name="T43" fmla="*/ 567 h 680"/>
                <a:gd name="T44" fmla="*/ 737 w 1191"/>
                <a:gd name="T45" fmla="*/ 624 h 680"/>
                <a:gd name="T46" fmla="*/ 850 w 1191"/>
                <a:gd name="T47" fmla="*/ 624 h 680"/>
                <a:gd name="T48" fmla="*/ 850 w 1191"/>
                <a:gd name="T49" fmla="*/ 567 h 680"/>
                <a:gd name="T50" fmla="*/ 907 w 1191"/>
                <a:gd name="T51" fmla="*/ 567 h 680"/>
                <a:gd name="T52" fmla="*/ 907 w 1191"/>
                <a:gd name="T53" fmla="*/ 510 h 680"/>
                <a:gd name="T54" fmla="*/ 964 w 1191"/>
                <a:gd name="T55" fmla="*/ 510 h 680"/>
                <a:gd name="T56" fmla="*/ 964 w 1191"/>
                <a:gd name="T57" fmla="*/ 454 h 680"/>
                <a:gd name="T58" fmla="*/ 1020 w 1191"/>
                <a:gd name="T59" fmla="*/ 454 h 680"/>
                <a:gd name="T60" fmla="*/ 1020 w 1191"/>
                <a:gd name="T61" fmla="*/ 397 h 680"/>
                <a:gd name="T62" fmla="*/ 1077 w 1191"/>
                <a:gd name="T63" fmla="*/ 397 h 680"/>
                <a:gd name="T64" fmla="*/ 1077 w 1191"/>
                <a:gd name="T65" fmla="*/ 340 h 680"/>
                <a:gd name="T66" fmla="*/ 1134 w 1191"/>
                <a:gd name="T67" fmla="*/ 340 h 680"/>
                <a:gd name="T68" fmla="*/ 1134 w 1191"/>
                <a:gd name="T69" fmla="*/ 284 h 680"/>
                <a:gd name="T70" fmla="*/ 1191 w 1191"/>
                <a:gd name="T71" fmla="*/ 284 h 680"/>
                <a:gd name="T72" fmla="*/ 1191 w 1191"/>
                <a:gd name="T73" fmla="*/ 113 h 680"/>
                <a:gd name="T74" fmla="*/ 1134 w 1191"/>
                <a:gd name="T75" fmla="*/ 113 h 680"/>
                <a:gd name="T76" fmla="*/ 1134 w 1191"/>
                <a:gd name="T77" fmla="*/ 57 h 680"/>
                <a:gd name="T78" fmla="*/ 1077 w 1191"/>
                <a:gd name="T79" fmla="*/ 57 h 680"/>
                <a:gd name="T80" fmla="*/ 1077 w 1191"/>
                <a:gd name="T81" fmla="*/ 0 h 680"/>
                <a:gd name="T82" fmla="*/ 1020 w 1191"/>
                <a:gd name="T83" fmla="*/ 0 h 680"/>
                <a:gd name="T84" fmla="*/ 1020 w 1191"/>
                <a:gd name="T85" fmla="*/ 57 h 680"/>
                <a:gd name="T86" fmla="*/ 964 w 1191"/>
                <a:gd name="T87" fmla="*/ 57 h 680"/>
                <a:gd name="T88" fmla="*/ 964 w 1191"/>
                <a:gd name="T89" fmla="*/ 113 h 680"/>
                <a:gd name="T90" fmla="*/ 907 w 1191"/>
                <a:gd name="T91" fmla="*/ 113 h 680"/>
                <a:gd name="T92" fmla="*/ 907 w 1191"/>
                <a:gd name="T93" fmla="*/ 170 h 680"/>
                <a:gd name="T94" fmla="*/ 737 w 1191"/>
                <a:gd name="T95" fmla="*/ 170 h 680"/>
                <a:gd name="T96" fmla="*/ 737 w 1191"/>
                <a:gd name="T97" fmla="*/ 113 h 680"/>
                <a:gd name="T98" fmla="*/ 340 w 1191"/>
                <a:gd name="T99" fmla="*/ 113 h 680"/>
                <a:gd name="T100" fmla="*/ 340 w 1191"/>
                <a:gd name="T10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680">
                  <a:moveTo>
                    <a:pt x="340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1606" y="970"/>
              <a:ext cx="1248" cy="1134"/>
            </a:xfrm>
            <a:custGeom>
              <a:avLst/>
              <a:gdLst>
                <a:gd name="T0" fmla="*/ 964 w 1248"/>
                <a:gd name="T1" fmla="*/ 0 h 1134"/>
                <a:gd name="T2" fmla="*/ 738 w 1248"/>
                <a:gd name="T3" fmla="*/ 0 h 1134"/>
                <a:gd name="T4" fmla="*/ 738 w 1248"/>
                <a:gd name="T5" fmla="*/ 57 h 1134"/>
                <a:gd name="T6" fmla="*/ 341 w 1248"/>
                <a:gd name="T7" fmla="*/ 57 h 1134"/>
                <a:gd name="T8" fmla="*/ 341 w 1248"/>
                <a:gd name="T9" fmla="*/ 681 h 1134"/>
                <a:gd name="T10" fmla="*/ 227 w 1248"/>
                <a:gd name="T11" fmla="*/ 681 h 1134"/>
                <a:gd name="T12" fmla="*/ 227 w 1248"/>
                <a:gd name="T13" fmla="*/ 737 h 1134"/>
                <a:gd name="T14" fmla="*/ 114 w 1248"/>
                <a:gd name="T15" fmla="*/ 737 h 1134"/>
                <a:gd name="T16" fmla="*/ 114 w 1248"/>
                <a:gd name="T17" fmla="*/ 794 h 1134"/>
                <a:gd name="T18" fmla="*/ 0 w 1248"/>
                <a:gd name="T19" fmla="*/ 794 h 1134"/>
                <a:gd name="T20" fmla="*/ 0 w 1248"/>
                <a:gd name="T21" fmla="*/ 907 h 1134"/>
                <a:gd name="T22" fmla="*/ 57 w 1248"/>
                <a:gd name="T23" fmla="*/ 907 h 1134"/>
                <a:gd name="T24" fmla="*/ 57 w 1248"/>
                <a:gd name="T25" fmla="*/ 964 h 1134"/>
                <a:gd name="T26" fmla="*/ 284 w 1248"/>
                <a:gd name="T27" fmla="*/ 964 h 1134"/>
                <a:gd name="T28" fmla="*/ 284 w 1248"/>
                <a:gd name="T29" fmla="*/ 1077 h 1134"/>
                <a:gd name="T30" fmla="*/ 341 w 1248"/>
                <a:gd name="T31" fmla="*/ 1077 h 1134"/>
                <a:gd name="T32" fmla="*/ 341 w 1248"/>
                <a:gd name="T33" fmla="*/ 1021 h 1134"/>
                <a:gd name="T34" fmla="*/ 454 w 1248"/>
                <a:gd name="T35" fmla="*/ 1021 h 1134"/>
                <a:gd name="T36" fmla="*/ 454 w 1248"/>
                <a:gd name="T37" fmla="*/ 1077 h 1134"/>
                <a:gd name="T38" fmla="*/ 851 w 1248"/>
                <a:gd name="T39" fmla="*/ 1077 h 1134"/>
                <a:gd name="T40" fmla="*/ 851 w 1248"/>
                <a:gd name="T41" fmla="*/ 1134 h 1134"/>
                <a:gd name="T42" fmla="*/ 1021 w 1248"/>
                <a:gd name="T43" fmla="*/ 1134 h 1134"/>
                <a:gd name="T44" fmla="*/ 1021 w 1248"/>
                <a:gd name="T45" fmla="*/ 1077 h 1134"/>
                <a:gd name="T46" fmla="*/ 1078 w 1248"/>
                <a:gd name="T47" fmla="*/ 1077 h 1134"/>
                <a:gd name="T48" fmla="*/ 1078 w 1248"/>
                <a:gd name="T49" fmla="*/ 1021 h 1134"/>
                <a:gd name="T50" fmla="*/ 1134 w 1248"/>
                <a:gd name="T51" fmla="*/ 1021 h 1134"/>
                <a:gd name="T52" fmla="*/ 1134 w 1248"/>
                <a:gd name="T53" fmla="*/ 964 h 1134"/>
                <a:gd name="T54" fmla="*/ 1191 w 1248"/>
                <a:gd name="T55" fmla="*/ 964 h 1134"/>
                <a:gd name="T56" fmla="*/ 1191 w 1248"/>
                <a:gd name="T57" fmla="*/ 851 h 1134"/>
                <a:gd name="T58" fmla="*/ 1248 w 1248"/>
                <a:gd name="T59" fmla="*/ 851 h 1134"/>
                <a:gd name="T60" fmla="*/ 1248 w 1248"/>
                <a:gd name="T61" fmla="*/ 737 h 1134"/>
                <a:gd name="T62" fmla="*/ 1191 w 1248"/>
                <a:gd name="T63" fmla="*/ 737 h 1134"/>
                <a:gd name="T64" fmla="*/ 1191 w 1248"/>
                <a:gd name="T65" fmla="*/ 681 h 1134"/>
                <a:gd name="T66" fmla="*/ 1134 w 1248"/>
                <a:gd name="T67" fmla="*/ 681 h 1134"/>
                <a:gd name="T68" fmla="*/ 1134 w 1248"/>
                <a:gd name="T69" fmla="*/ 624 h 1134"/>
                <a:gd name="T70" fmla="*/ 1134 w 1248"/>
                <a:gd name="T71" fmla="*/ 510 h 1134"/>
                <a:gd name="T72" fmla="*/ 1021 w 1248"/>
                <a:gd name="T73" fmla="*/ 510 h 1134"/>
                <a:gd name="T74" fmla="*/ 1021 w 1248"/>
                <a:gd name="T75" fmla="*/ 340 h 1134"/>
                <a:gd name="T76" fmla="*/ 1078 w 1248"/>
                <a:gd name="T77" fmla="*/ 340 h 1134"/>
                <a:gd name="T78" fmla="*/ 1078 w 1248"/>
                <a:gd name="T79" fmla="*/ 284 h 1134"/>
                <a:gd name="T80" fmla="*/ 1134 w 1248"/>
                <a:gd name="T81" fmla="*/ 284 h 1134"/>
                <a:gd name="T82" fmla="*/ 1134 w 1248"/>
                <a:gd name="T83" fmla="*/ 170 h 1134"/>
                <a:gd name="T84" fmla="*/ 1078 w 1248"/>
                <a:gd name="T85" fmla="*/ 170 h 1134"/>
                <a:gd name="T86" fmla="*/ 1078 w 1248"/>
                <a:gd name="T87" fmla="*/ 57 h 1134"/>
                <a:gd name="T88" fmla="*/ 964 w 1248"/>
                <a:gd name="T89" fmla="*/ 57 h 1134"/>
                <a:gd name="T90" fmla="*/ 964 w 1248"/>
                <a:gd name="T9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34">
                  <a:moveTo>
                    <a:pt x="964" y="0"/>
                  </a:moveTo>
                  <a:lnTo>
                    <a:pt x="738" y="0"/>
                  </a:lnTo>
                  <a:lnTo>
                    <a:pt x="738" y="57"/>
                  </a:lnTo>
                  <a:lnTo>
                    <a:pt x="341" y="57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1077"/>
                  </a:lnTo>
                  <a:lnTo>
                    <a:pt x="851" y="1077"/>
                  </a:lnTo>
                  <a:lnTo>
                    <a:pt x="851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57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511 w 908"/>
                <a:gd name="T1" fmla="*/ 227 h 1814"/>
                <a:gd name="T2" fmla="*/ 567 w 908"/>
                <a:gd name="T3" fmla="*/ 397 h 1814"/>
                <a:gd name="T4" fmla="*/ 511 w 908"/>
                <a:gd name="T5" fmla="*/ 453 h 1814"/>
                <a:gd name="T6" fmla="*/ 567 w 908"/>
                <a:gd name="T7" fmla="*/ 510 h 1814"/>
                <a:gd name="T8" fmla="*/ 511 w 908"/>
                <a:gd name="T9" fmla="*/ 850 h 1814"/>
                <a:gd name="T10" fmla="*/ 454 w 908"/>
                <a:gd name="T11" fmla="*/ 1077 h 1814"/>
                <a:gd name="T12" fmla="*/ 511 w 908"/>
                <a:gd name="T13" fmla="*/ 1134 h 1814"/>
                <a:gd name="T14" fmla="*/ 454 w 908"/>
                <a:gd name="T15" fmla="*/ 1190 h 1814"/>
                <a:gd name="T16" fmla="*/ 397 w 908"/>
                <a:gd name="T17" fmla="*/ 1304 h 1814"/>
                <a:gd name="T18" fmla="*/ 454 w 908"/>
                <a:gd name="T19" fmla="*/ 1361 h 1814"/>
                <a:gd name="T20" fmla="*/ 511 w 908"/>
                <a:gd name="T21" fmla="*/ 1417 h 1814"/>
                <a:gd name="T22" fmla="*/ 624 w 908"/>
                <a:gd name="T23" fmla="*/ 1361 h 1814"/>
                <a:gd name="T24" fmla="*/ 681 w 908"/>
                <a:gd name="T25" fmla="*/ 1190 h 1814"/>
                <a:gd name="T26" fmla="*/ 738 w 908"/>
                <a:gd name="T27" fmla="*/ 1304 h 1814"/>
                <a:gd name="T28" fmla="*/ 794 w 908"/>
                <a:gd name="T29" fmla="*/ 1361 h 1814"/>
                <a:gd name="T30" fmla="*/ 908 w 908"/>
                <a:gd name="T31" fmla="*/ 1474 h 1814"/>
                <a:gd name="T32" fmla="*/ 851 w 908"/>
                <a:gd name="T33" fmla="*/ 1587 h 1814"/>
                <a:gd name="T34" fmla="*/ 794 w 908"/>
                <a:gd name="T35" fmla="*/ 1701 h 1814"/>
                <a:gd name="T36" fmla="*/ 681 w 908"/>
                <a:gd name="T37" fmla="*/ 1757 h 1814"/>
                <a:gd name="T38" fmla="*/ 624 w 908"/>
                <a:gd name="T39" fmla="*/ 1814 h 1814"/>
                <a:gd name="T40" fmla="*/ 511 w 908"/>
                <a:gd name="T41" fmla="*/ 1701 h 1814"/>
                <a:gd name="T42" fmla="*/ 454 w 908"/>
                <a:gd name="T43" fmla="*/ 1644 h 1814"/>
                <a:gd name="T44" fmla="*/ 397 w 908"/>
                <a:gd name="T45" fmla="*/ 1531 h 1814"/>
                <a:gd name="T46" fmla="*/ 341 w 908"/>
                <a:gd name="T47" fmla="*/ 1417 h 1814"/>
                <a:gd name="T48" fmla="*/ 284 w 908"/>
                <a:gd name="T49" fmla="*/ 1361 h 1814"/>
                <a:gd name="T50" fmla="*/ 341 w 908"/>
                <a:gd name="T51" fmla="*/ 1190 h 1814"/>
                <a:gd name="T52" fmla="*/ 284 w 908"/>
                <a:gd name="T53" fmla="*/ 1134 h 1814"/>
                <a:gd name="T54" fmla="*/ 227 w 908"/>
                <a:gd name="T55" fmla="*/ 964 h 1814"/>
                <a:gd name="T56" fmla="*/ 284 w 908"/>
                <a:gd name="T57" fmla="*/ 850 h 1814"/>
                <a:gd name="T58" fmla="*/ 227 w 908"/>
                <a:gd name="T59" fmla="*/ 794 h 1814"/>
                <a:gd name="T60" fmla="*/ 170 w 908"/>
                <a:gd name="T61" fmla="*/ 623 h 1814"/>
                <a:gd name="T62" fmla="*/ 57 w 908"/>
                <a:gd name="T63" fmla="*/ 453 h 1814"/>
                <a:gd name="T64" fmla="*/ 114 w 908"/>
                <a:gd name="T65" fmla="*/ 397 h 1814"/>
                <a:gd name="T66" fmla="*/ 170 w 908"/>
                <a:gd name="T67" fmla="*/ 283 h 1814"/>
                <a:gd name="T68" fmla="*/ 114 w 908"/>
                <a:gd name="T69" fmla="*/ 170 h 1814"/>
                <a:gd name="T70" fmla="*/ 0 w 908"/>
                <a:gd name="T71" fmla="*/ 113 h 1814"/>
                <a:gd name="T72" fmla="*/ 170 w 908"/>
                <a:gd name="T73" fmla="*/ 56 h 1814"/>
                <a:gd name="T74" fmla="*/ 284 w 908"/>
                <a:gd name="T75" fmla="*/ 0 h 1814"/>
                <a:gd name="T76" fmla="*/ 341 w 908"/>
                <a:gd name="T77" fmla="*/ 56 h 1814"/>
                <a:gd name="T78" fmla="*/ 341 w 908"/>
                <a:gd name="T79" fmla="*/ 170 h 1814"/>
                <a:gd name="T80" fmla="*/ 397 w 908"/>
                <a:gd name="T81" fmla="*/ 113 h 1814"/>
                <a:gd name="T82" fmla="*/ 454 w 908"/>
                <a:gd name="T83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8" h="1814">
                  <a:moveTo>
                    <a:pt x="511" y="56"/>
                  </a:moveTo>
                  <a:lnTo>
                    <a:pt x="511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1077"/>
                  </a:lnTo>
                  <a:lnTo>
                    <a:pt x="511" y="107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757"/>
                  </a:lnTo>
                  <a:lnTo>
                    <a:pt x="624" y="1757"/>
                  </a:lnTo>
                  <a:lnTo>
                    <a:pt x="624" y="1814"/>
                  </a:lnTo>
                  <a:lnTo>
                    <a:pt x="511" y="1814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3081" y="687"/>
              <a:ext cx="850" cy="964"/>
            </a:xfrm>
            <a:custGeom>
              <a:avLst/>
              <a:gdLst>
                <a:gd name="T0" fmla="*/ 567 w 850"/>
                <a:gd name="T1" fmla="*/ 964 h 964"/>
                <a:gd name="T2" fmla="*/ 794 w 850"/>
                <a:gd name="T3" fmla="*/ 964 h 964"/>
                <a:gd name="T4" fmla="*/ 794 w 850"/>
                <a:gd name="T5" fmla="*/ 793 h 964"/>
                <a:gd name="T6" fmla="*/ 850 w 850"/>
                <a:gd name="T7" fmla="*/ 793 h 964"/>
                <a:gd name="T8" fmla="*/ 850 w 850"/>
                <a:gd name="T9" fmla="*/ 680 h 964"/>
                <a:gd name="T10" fmla="*/ 794 w 850"/>
                <a:gd name="T11" fmla="*/ 680 h 964"/>
                <a:gd name="T12" fmla="*/ 794 w 850"/>
                <a:gd name="T13" fmla="*/ 397 h 964"/>
                <a:gd name="T14" fmla="*/ 737 w 850"/>
                <a:gd name="T15" fmla="*/ 397 h 964"/>
                <a:gd name="T16" fmla="*/ 737 w 850"/>
                <a:gd name="T17" fmla="*/ 56 h 964"/>
                <a:gd name="T18" fmla="*/ 680 w 850"/>
                <a:gd name="T19" fmla="*/ 56 h 964"/>
                <a:gd name="T20" fmla="*/ 680 w 850"/>
                <a:gd name="T21" fmla="*/ 0 h 964"/>
                <a:gd name="T22" fmla="*/ 397 w 850"/>
                <a:gd name="T23" fmla="*/ 0 h 964"/>
                <a:gd name="T24" fmla="*/ 397 w 850"/>
                <a:gd name="T25" fmla="*/ 56 h 964"/>
                <a:gd name="T26" fmla="*/ 227 w 850"/>
                <a:gd name="T27" fmla="*/ 56 h 964"/>
                <a:gd name="T28" fmla="*/ 227 w 850"/>
                <a:gd name="T29" fmla="*/ 113 h 964"/>
                <a:gd name="T30" fmla="*/ 170 w 850"/>
                <a:gd name="T31" fmla="*/ 113 h 964"/>
                <a:gd name="T32" fmla="*/ 170 w 850"/>
                <a:gd name="T33" fmla="*/ 170 h 964"/>
                <a:gd name="T34" fmla="*/ 56 w 850"/>
                <a:gd name="T35" fmla="*/ 170 h 964"/>
                <a:gd name="T36" fmla="*/ 56 w 850"/>
                <a:gd name="T37" fmla="*/ 226 h 964"/>
                <a:gd name="T38" fmla="*/ 0 w 850"/>
                <a:gd name="T39" fmla="*/ 226 h 964"/>
                <a:gd name="T40" fmla="*/ 0 w 850"/>
                <a:gd name="T41" fmla="*/ 397 h 964"/>
                <a:gd name="T42" fmla="*/ 56 w 850"/>
                <a:gd name="T43" fmla="*/ 397 h 964"/>
                <a:gd name="T44" fmla="*/ 56 w 850"/>
                <a:gd name="T45" fmla="*/ 567 h 964"/>
                <a:gd name="T46" fmla="*/ 0 w 850"/>
                <a:gd name="T47" fmla="*/ 567 h 964"/>
                <a:gd name="T48" fmla="*/ 0 w 850"/>
                <a:gd name="T49" fmla="*/ 623 h 964"/>
                <a:gd name="T50" fmla="*/ 56 w 850"/>
                <a:gd name="T51" fmla="*/ 623 h 964"/>
                <a:gd name="T52" fmla="*/ 56 w 850"/>
                <a:gd name="T53" fmla="*/ 680 h 964"/>
                <a:gd name="T54" fmla="*/ 113 w 850"/>
                <a:gd name="T55" fmla="*/ 680 h 964"/>
                <a:gd name="T56" fmla="*/ 113 w 850"/>
                <a:gd name="T57" fmla="*/ 737 h 964"/>
                <a:gd name="T58" fmla="*/ 170 w 850"/>
                <a:gd name="T59" fmla="*/ 737 h 964"/>
                <a:gd name="T60" fmla="*/ 170 w 850"/>
                <a:gd name="T61" fmla="*/ 623 h 964"/>
                <a:gd name="T62" fmla="*/ 227 w 850"/>
                <a:gd name="T63" fmla="*/ 623 h 964"/>
                <a:gd name="T64" fmla="*/ 227 w 850"/>
                <a:gd name="T65" fmla="*/ 680 h 964"/>
                <a:gd name="T66" fmla="*/ 340 w 850"/>
                <a:gd name="T67" fmla="*/ 680 h 964"/>
                <a:gd name="T68" fmla="*/ 340 w 850"/>
                <a:gd name="T69" fmla="*/ 737 h 964"/>
                <a:gd name="T70" fmla="*/ 453 w 850"/>
                <a:gd name="T71" fmla="*/ 737 h 964"/>
                <a:gd name="T72" fmla="*/ 453 w 850"/>
                <a:gd name="T73" fmla="*/ 680 h 964"/>
                <a:gd name="T74" fmla="*/ 567 w 850"/>
                <a:gd name="T75" fmla="*/ 680 h 964"/>
                <a:gd name="T76" fmla="*/ 567 w 850"/>
                <a:gd name="T77" fmla="*/ 737 h 964"/>
                <a:gd name="T78" fmla="*/ 623 w 850"/>
                <a:gd name="T79" fmla="*/ 737 h 964"/>
                <a:gd name="T80" fmla="*/ 623 w 850"/>
                <a:gd name="T81" fmla="*/ 907 h 964"/>
                <a:gd name="T82" fmla="*/ 567 w 850"/>
                <a:gd name="T83" fmla="*/ 907 h 964"/>
                <a:gd name="T84" fmla="*/ 567 w 850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64">
                  <a:moveTo>
                    <a:pt x="567" y="964"/>
                  </a:moveTo>
                  <a:lnTo>
                    <a:pt x="794" y="964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2967" y="1424"/>
              <a:ext cx="1248" cy="850"/>
            </a:xfrm>
            <a:custGeom>
              <a:avLst/>
              <a:gdLst>
                <a:gd name="T0" fmla="*/ 1021 w 1248"/>
                <a:gd name="T1" fmla="*/ 0 h 850"/>
                <a:gd name="T2" fmla="*/ 1021 w 1248"/>
                <a:gd name="T3" fmla="*/ 56 h 850"/>
                <a:gd name="T4" fmla="*/ 908 w 1248"/>
                <a:gd name="T5" fmla="*/ 56 h 850"/>
                <a:gd name="T6" fmla="*/ 908 w 1248"/>
                <a:gd name="T7" fmla="*/ 227 h 850"/>
                <a:gd name="T8" fmla="*/ 624 w 1248"/>
                <a:gd name="T9" fmla="*/ 227 h 850"/>
                <a:gd name="T10" fmla="*/ 624 w 1248"/>
                <a:gd name="T11" fmla="*/ 283 h 850"/>
                <a:gd name="T12" fmla="*/ 511 w 1248"/>
                <a:gd name="T13" fmla="*/ 283 h 850"/>
                <a:gd name="T14" fmla="*/ 511 w 1248"/>
                <a:gd name="T15" fmla="*/ 227 h 850"/>
                <a:gd name="T16" fmla="*/ 454 w 1248"/>
                <a:gd name="T17" fmla="*/ 227 h 850"/>
                <a:gd name="T18" fmla="*/ 454 w 1248"/>
                <a:gd name="T19" fmla="*/ 170 h 850"/>
                <a:gd name="T20" fmla="*/ 397 w 1248"/>
                <a:gd name="T21" fmla="*/ 170 h 850"/>
                <a:gd name="T22" fmla="*/ 397 w 1248"/>
                <a:gd name="T23" fmla="*/ 56 h 850"/>
                <a:gd name="T24" fmla="*/ 341 w 1248"/>
                <a:gd name="T25" fmla="*/ 56 h 850"/>
                <a:gd name="T26" fmla="*/ 341 w 1248"/>
                <a:gd name="T27" fmla="*/ 227 h 850"/>
                <a:gd name="T28" fmla="*/ 227 w 1248"/>
                <a:gd name="T29" fmla="*/ 227 h 850"/>
                <a:gd name="T30" fmla="*/ 227 w 1248"/>
                <a:gd name="T31" fmla="*/ 283 h 850"/>
                <a:gd name="T32" fmla="*/ 57 w 1248"/>
                <a:gd name="T33" fmla="*/ 283 h 850"/>
                <a:gd name="T34" fmla="*/ 57 w 1248"/>
                <a:gd name="T35" fmla="*/ 510 h 850"/>
                <a:gd name="T36" fmla="*/ 114 w 1248"/>
                <a:gd name="T37" fmla="*/ 510 h 850"/>
                <a:gd name="T38" fmla="*/ 114 w 1248"/>
                <a:gd name="T39" fmla="*/ 567 h 850"/>
                <a:gd name="T40" fmla="*/ 57 w 1248"/>
                <a:gd name="T41" fmla="*/ 567 h 850"/>
                <a:gd name="T42" fmla="*/ 57 w 1248"/>
                <a:gd name="T43" fmla="*/ 623 h 850"/>
                <a:gd name="T44" fmla="*/ 0 w 1248"/>
                <a:gd name="T45" fmla="*/ 623 h 850"/>
                <a:gd name="T46" fmla="*/ 0 w 1248"/>
                <a:gd name="T47" fmla="*/ 737 h 850"/>
                <a:gd name="T48" fmla="*/ 57 w 1248"/>
                <a:gd name="T49" fmla="*/ 737 h 850"/>
                <a:gd name="T50" fmla="*/ 57 w 1248"/>
                <a:gd name="T51" fmla="*/ 794 h 850"/>
                <a:gd name="T52" fmla="*/ 114 w 1248"/>
                <a:gd name="T53" fmla="*/ 794 h 850"/>
                <a:gd name="T54" fmla="*/ 114 w 1248"/>
                <a:gd name="T55" fmla="*/ 850 h 850"/>
                <a:gd name="T56" fmla="*/ 227 w 1248"/>
                <a:gd name="T57" fmla="*/ 850 h 850"/>
                <a:gd name="T58" fmla="*/ 227 w 1248"/>
                <a:gd name="T59" fmla="*/ 794 h 850"/>
                <a:gd name="T60" fmla="*/ 284 w 1248"/>
                <a:gd name="T61" fmla="*/ 794 h 850"/>
                <a:gd name="T62" fmla="*/ 284 w 1248"/>
                <a:gd name="T63" fmla="*/ 623 h 850"/>
                <a:gd name="T64" fmla="*/ 341 w 1248"/>
                <a:gd name="T65" fmla="*/ 623 h 850"/>
                <a:gd name="T66" fmla="*/ 341 w 1248"/>
                <a:gd name="T67" fmla="*/ 737 h 850"/>
                <a:gd name="T68" fmla="*/ 397 w 1248"/>
                <a:gd name="T69" fmla="*/ 737 h 850"/>
                <a:gd name="T70" fmla="*/ 397 w 1248"/>
                <a:gd name="T71" fmla="*/ 794 h 850"/>
                <a:gd name="T72" fmla="*/ 511 w 1248"/>
                <a:gd name="T73" fmla="*/ 794 h 850"/>
                <a:gd name="T74" fmla="*/ 511 w 1248"/>
                <a:gd name="T75" fmla="*/ 850 h 850"/>
                <a:gd name="T76" fmla="*/ 624 w 1248"/>
                <a:gd name="T77" fmla="*/ 850 h 850"/>
                <a:gd name="T78" fmla="*/ 624 w 1248"/>
                <a:gd name="T79" fmla="*/ 737 h 850"/>
                <a:gd name="T80" fmla="*/ 681 w 1248"/>
                <a:gd name="T81" fmla="*/ 737 h 850"/>
                <a:gd name="T82" fmla="*/ 681 w 1248"/>
                <a:gd name="T83" fmla="*/ 680 h 850"/>
                <a:gd name="T84" fmla="*/ 737 w 1248"/>
                <a:gd name="T85" fmla="*/ 680 h 850"/>
                <a:gd name="T86" fmla="*/ 737 w 1248"/>
                <a:gd name="T87" fmla="*/ 453 h 850"/>
                <a:gd name="T88" fmla="*/ 794 w 1248"/>
                <a:gd name="T89" fmla="*/ 453 h 850"/>
                <a:gd name="T90" fmla="*/ 794 w 1248"/>
                <a:gd name="T91" fmla="*/ 397 h 850"/>
                <a:gd name="T92" fmla="*/ 1021 w 1248"/>
                <a:gd name="T93" fmla="*/ 397 h 850"/>
                <a:gd name="T94" fmla="*/ 1021 w 1248"/>
                <a:gd name="T95" fmla="*/ 453 h 850"/>
                <a:gd name="T96" fmla="*/ 1191 w 1248"/>
                <a:gd name="T97" fmla="*/ 453 h 850"/>
                <a:gd name="T98" fmla="*/ 1191 w 1248"/>
                <a:gd name="T99" fmla="*/ 397 h 850"/>
                <a:gd name="T100" fmla="*/ 1248 w 1248"/>
                <a:gd name="T101" fmla="*/ 397 h 850"/>
                <a:gd name="T102" fmla="*/ 1248 w 1248"/>
                <a:gd name="T103" fmla="*/ 283 h 850"/>
                <a:gd name="T104" fmla="*/ 1191 w 1248"/>
                <a:gd name="T105" fmla="*/ 283 h 850"/>
                <a:gd name="T106" fmla="*/ 1191 w 1248"/>
                <a:gd name="T107" fmla="*/ 56 h 850"/>
                <a:gd name="T108" fmla="*/ 1134 w 1248"/>
                <a:gd name="T109" fmla="*/ 56 h 850"/>
                <a:gd name="T110" fmla="*/ 1078 w 1248"/>
                <a:gd name="T111" fmla="*/ 56 h 850"/>
                <a:gd name="T112" fmla="*/ 1078 w 1248"/>
                <a:gd name="T113" fmla="*/ 0 h 850"/>
                <a:gd name="T114" fmla="*/ 1021 w 1248"/>
                <a:gd name="T115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8" h="850">
                  <a:moveTo>
                    <a:pt x="1021" y="0"/>
                  </a:moveTo>
                  <a:lnTo>
                    <a:pt x="1021" y="56"/>
                  </a:lnTo>
                  <a:lnTo>
                    <a:pt x="908" y="56"/>
                  </a:lnTo>
                  <a:lnTo>
                    <a:pt x="908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248" y="283"/>
                  </a:lnTo>
                  <a:lnTo>
                    <a:pt x="1191" y="283"/>
                  </a:lnTo>
                  <a:lnTo>
                    <a:pt x="1191" y="56"/>
                  </a:lnTo>
                  <a:lnTo>
                    <a:pt x="1134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02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1153" y="2274"/>
              <a:ext cx="2041" cy="1021"/>
            </a:xfrm>
            <a:custGeom>
              <a:avLst/>
              <a:gdLst>
                <a:gd name="T0" fmla="*/ 2041 w 2041"/>
                <a:gd name="T1" fmla="*/ 511 h 1021"/>
                <a:gd name="T2" fmla="*/ 1984 w 2041"/>
                <a:gd name="T3" fmla="*/ 567 h 1021"/>
                <a:gd name="T4" fmla="*/ 2041 w 2041"/>
                <a:gd name="T5" fmla="*/ 624 h 1021"/>
                <a:gd name="T6" fmla="*/ 1984 w 2041"/>
                <a:gd name="T7" fmla="*/ 681 h 1021"/>
                <a:gd name="T8" fmla="*/ 1928 w 2041"/>
                <a:gd name="T9" fmla="*/ 737 h 1021"/>
                <a:gd name="T10" fmla="*/ 1814 w 2041"/>
                <a:gd name="T11" fmla="*/ 794 h 1021"/>
                <a:gd name="T12" fmla="*/ 1701 w 2041"/>
                <a:gd name="T13" fmla="*/ 851 h 1021"/>
                <a:gd name="T14" fmla="*/ 1531 w 2041"/>
                <a:gd name="T15" fmla="*/ 794 h 1021"/>
                <a:gd name="T16" fmla="*/ 1417 w 2041"/>
                <a:gd name="T17" fmla="*/ 851 h 1021"/>
                <a:gd name="T18" fmla="*/ 1304 w 2041"/>
                <a:gd name="T19" fmla="*/ 907 h 1021"/>
                <a:gd name="T20" fmla="*/ 1247 w 2041"/>
                <a:gd name="T21" fmla="*/ 964 h 1021"/>
                <a:gd name="T22" fmla="*/ 1020 w 2041"/>
                <a:gd name="T23" fmla="*/ 1021 h 1021"/>
                <a:gd name="T24" fmla="*/ 453 w 2041"/>
                <a:gd name="T25" fmla="*/ 964 h 1021"/>
                <a:gd name="T26" fmla="*/ 283 w 2041"/>
                <a:gd name="T27" fmla="*/ 907 h 1021"/>
                <a:gd name="T28" fmla="*/ 227 w 2041"/>
                <a:gd name="T29" fmla="*/ 851 h 1021"/>
                <a:gd name="T30" fmla="*/ 113 w 2041"/>
                <a:gd name="T31" fmla="*/ 794 h 1021"/>
                <a:gd name="T32" fmla="*/ 0 w 2041"/>
                <a:gd name="T33" fmla="*/ 397 h 1021"/>
                <a:gd name="T34" fmla="*/ 57 w 2041"/>
                <a:gd name="T35" fmla="*/ 340 h 1021"/>
                <a:gd name="T36" fmla="*/ 227 w 2041"/>
                <a:gd name="T37" fmla="*/ 227 h 1021"/>
                <a:gd name="T38" fmla="*/ 397 w 2041"/>
                <a:gd name="T39" fmla="*/ 284 h 1021"/>
                <a:gd name="T40" fmla="*/ 453 w 2041"/>
                <a:gd name="T41" fmla="*/ 227 h 1021"/>
                <a:gd name="T42" fmla="*/ 567 w 2041"/>
                <a:gd name="T43" fmla="*/ 114 h 1021"/>
                <a:gd name="T44" fmla="*/ 624 w 2041"/>
                <a:gd name="T45" fmla="*/ 170 h 1021"/>
                <a:gd name="T46" fmla="*/ 680 w 2041"/>
                <a:gd name="T47" fmla="*/ 340 h 1021"/>
                <a:gd name="T48" fmla="*/ 794 w 2041"/>
                <a:gd name="T49" fmla="*/ 284 h 1021"/>
                <a:gd name="T50" fmla="*/ 1020 w 2041"/>
                <a:gd name="T51" fmla="*/ 227 h 1021"/>
                <a:gd name="T52" fmla="*/ 1304 w 2041"/>
                <a:gd name="T53" fmla="*/ 284 h 1021"/>
                <a:gd name="T54" fmla="*/ 1417 w 2041"/>
                <a:gd name="T55" fmla="*/ 227 h 1021"/>
                <a:gd name="T56" fmla="*/ 1474 w 2041"/>
                <a:gd name="T57" fmla="*/ 170 h 1021"/>
                <a:gd name="T58" fmla="*/ 1531 w 2041"/>
                <a:gd name="T59" fmla="*/ 114 h 1021"/>
                <a:gd name="T60" fmla="*/ 1587 w 2041"/>
                <a:gd name="T61" fmla="*/ 57 h 1021"/>
                <a:gd name="T62" fmla="*/ 1644 w 2041"/>
                <a:gd name="T63" fmla="*/ 0 h 1021"/>
                <a:gd name="T64" fmla="*/ 1758 w 2041"/>
                <a:gd name="T65" fmla="*/ 114 h 1021"/>
                <a:gd name="T66" fmla="*/ 1814 w 2041"/>
                <a:gd name="T67" fmla="*/ 227 h 1021"/>
                <a:gd name="T68" fmla="*/ 1871 w 2041"/>
                <a:gd name="T69" fmla="*/ 284 h 1021"/>
                <a:gd name="T70" fmla="*/ 1928 w 2041"/>
                <a:gd name="T71" fmla="*/ 39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1" h="1021">
                  <a:moveTo>
                    <a:pt x="2041" y="397"/>
                  </a:moveTo>
                  <a:lnTo>
                    <a:pt x="2041" y="511"/>
                  </a:lnTo>
                  <a:lnTo>
                    <a:pt x="1984" y="511"/>
                  </a:lnTo>
                  <a:lnTo>
                    <a:pt x="1984" y="567"/>
                  </a:lnTo>
                  <a:lnTo>
                    <a:pt x="2041" y="567"/>
                  </a:lnTo>
                  <a:lnTo>
                    <a:pt x="2041" y="624"/>
                  </a:lnTo>
                  <a:lnTo>
                    <a:pt x="1984" y="624"/>
                  </a:lnTo>
                  <a:lnTo>
                    <a:pt x="1984" y="681"/>
                  </a:lnTo>
                  <a:lnTo>
                    <a:pt x="1928" y="681"/>
                  </a:lnTo>
                  <a:lnTo>
                    <a:pt x="1928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01" y="794"/>
                  </a:lnTo>
                  <a:lnTo>
                    <a:pt x="1701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304" y="227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114"/>
                  </a:lnTo>
                  <a:lnTo>
                    <a:pt x="1587" y="114"/>
                  </a:lnTo>
                  <a:lnTo>
                    <a:pt x="1587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758" y="0"/>
                  </a:lnTo>
                  <a:lnTo>
                    <a:pt x="1758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284"/>
                  </a:lnTo>
                  <a:lnTo>
                    <a:pt x="1928" y="284"/>
                  </a:lnTo>
                  <a:lnTo>
                    <a:pt x="1928" y="397"/>
                  </a:lnTo>
                  <a:lnTo>
                    <a:pt x="204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1039" y="3068"/>
              <a:ext cx="2098" cy="1134"/>
            </a:xfrm>
            <a:custGeom>
              <a:avLst/>
              <a:gdLst>
                <a:gd name="T0" fmla="*/ 1815 w 2098"/>
                <a:gd name="T1" fmla="*/ 680 h 1134"/>
                <a:gd name="T2" fmla="*/ 1645 w 2098"/>
                <a:gd name="T3" fmla="*/ 624 h 1134"/>
                <a:gd name="T4" fmla="*/ 1418 w 2098"/>
                <a:gd name="T5" fmla="*/ 737 h 1134"/>
                <a:gd name="T6" fmla="*/ 1248 w 2098"/>
                <a:gd name="T7" fmla="*/ 851 h 1134"/>
                <a:gd name="T8" fmla="*/ 908 w 2098"/>
                <a:gd name="T9" fmla="*/ 907 h 1134"/>
                <a:gd name="T10" fmla="*/ 794 w 2098"/>
                <a:gd name="T11" fmla="*/ 964 h 1134"/>
                <a:gd name="T12" fmla="*/ 738 w 2098"/>
                <a:gd name="T13" fmla="*/ 1021 h 1134"/>
                <a:gd name="T14" fmla="*/ 567 w 2098"/>
                <a:gd name="T15" fmla="*/ 1134 h 1134"/>
                <a:gd name="T16" fmla="*/ 397 w 2098"/>
                <a:gd name="T17" fmla="*/ 1077 h 1134"/>
                <a:gd name="T18" fmla="*/ 171 w 2098"/>
                <a:gd name="T19" fmla="*/ 964 h 1134"/>
                <a:gd name="T20" fmla="*/ 114 w 2098"/>
                <a:gd name="T21" fmla="*/ 907 h 1134"/>
                <a:gd name="T22" fmla="*/ 57 w 2098"/>
                <a:gd name="T23" fmla="*/ 851 h 1134"/>
                <a:gd name="T24" fmla="*/ 0 w 2098"/>
                <a:gd name="T25" fmla="*/ 737 h 1134"/>
                <a:gd name="T26" fmla="*/ 57 w 2098"/>
                <a:gd name="T27" fmla="*/ 680 h 1134"/>
                <a:gd name="T28" fmla="*/ 0 w 2098"/>
                <a:gd name="T29" fmla="*/ 567 h 1134"/>
                <a:gd name="T30" fmla="*/ 227 w 2098"/>
                <a:gd name="T31" fmla="*/ 624 h 1134"/>
                <a:gd name="T32" fmla="*/ 341 w 2098"/>
                <a:gd name="T33" fmla="*/ 567 h 1134"/>
                <a:gd name="T34" fmla="*/ 397 w 2098"/>
                <a:gd name="T35" fmla="*/ 510 h 1134"/>
                <a:gd name="T36" fmla="*/ 511 w 2098"/>
                <a:gd name="T37" fmla="*/ 340 h 1134"/>
                <a:gd name="T38" fmla="*/ 567 w 2098"/>
                <a:gd name="T39" fmla="*/ 284 h 1134"/>
                <a:gd name="T40" fmla="*/ 624 w 2098"/>
                <a:gd name="T41" fmla="*/ 227 h 1134"/>
                <a:gd name="T42" fmla="*/ 1134 w 2098"/>
                <a:gd name="T43" fmla="*/ 170 h 1134"/>
                <a:gd name="T44" fmla="*/ 1361 w 2098"/>
                <a:gd name="T45" fmla="*/ 113 h 1134"/>
                <a:gd name="T46" fmla="*/ 1418 w 2098"/>
                <a:gd name="T47" fmla="*/ 57 h 1134"/>
                <a:gd name="T48" fmla="*/ 1531 w 2098"/>
                <a:gd name="T49" fmla="*/ 0 h 1134"/>
                <a:gd name="T50" fmla="*/ 1645 w 2098"/>
                <a:gd name="T51" fmla="*/ 57 h 1134"/>
                <a:gd name="T52" fmla="*/ 1815 w 2098"/>
                <a:gd name="T53" fmla="*/ 0 h 1134"/>
                <a:gd name="T54" fmla="*/ 1928 w 2098"/>
                <a:gd name="T55" fmla="*/ 113 h 1134"/>
                <a:gd name="T56" fmla="*/ 2042 w 2098"/>
                <a:gd name="T57" fmla="*/ 170 h 1134"/>
                <a:gd name="T58" fmla="*/ 2098 w 2098"/>
                <a:gd name="T59" fmla="*/ 227 h 1134"/>
                <a:gd name="T60" fmla="*/ 2042 w 2098"/>
                <a:gd name="T61" fmla="*/ 340 h 1134"/>
                <a:gd name="T62" fmla="*/ 2098 w 2098"/>
                <a:gd name="T63" fmla="*/ 510 h 1134"/>
                <a:gd name="T64" fmla="*/ 2042 w 2098"/>
                <a:gd name="T65" fmla="*/ 567 h 1134"/>
                <a:gd name="T66" fmla="*/ 1985 w 2098"/>
                <a:gd name="T67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8" h="1134">
                  <a:moveTo>
                    <a:pt x="1815" y="624"/>
                  </a:moveTo>
                  <a:lnTo>
                    <a:pt x="1815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418" y="624"/>
                  </a:lnTo>
                  <a:lnTo>
                    <a:pt x="1418" y="737"/>
                  </a:lnTo>
                  <a:lnTo>
                    <a:pt x="1248" y="737"/>
                  </a:lnTo>
                  <a:lnTo>
                    <a:pt x="1248" y="851"/>
                  </a:lnTo>
                  <a:lnTo>
                    <a:pt x="908" y="851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171" y="107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5" y="0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042" y="113"/>
                  </a:lnTo>
                  <a:lnTo>
                    <a:pt x="2042" y="170"/>
                  </a:lnTo>
                  <a:lnTo>
                    <a:pt x="2098" y="170"/>
                  </a:lnTo>
                  <a:lnTo>
                    <a:pt x="2098" y="227"/>
                  </a:lnTo>
                  <a:lnTo>
                    <a:pt x="2042" y="227"/>
                  </a:lnTo>
                  <a:lnTo>
                    <a:pt x="2042" y="340"/>
                  </a:lnTo>
                  <a:lnTo>
                    <a:pt x="2098" y="340"/>
                  </a:lnTo>
                  <a:lnTo>
                    <a:pt x="2098" y="510"/>
                  </a:lnTo>
                  <a:lnTo>
                    <a:pt x="2042" y="510"/>
                  </a:lnTo>
                  <a:lnTo>
                    <a:pt x="2042" y="567"/>
                  </a:lnTo>
                  <a:lnTo>
                    <a:pt x="1985" y="567"/>
                  </a:lnTo>
                  <a:lnTo>
                    <a:pt x="1985" y="624"/>
                  </a:lnTo>
                  <a:lnTo>
                    <a:pt x="1815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4EDFA50-DFE7-435B-B96E-9C2CC55C7E75}"/>
              </a:ext>
            </a:extLst>
          </p:cNvPr>
          <p:cNvSpPr txBox="1"/>
          <p:nvPr/>
        </p:nvSpPr>
        <p:spPr>
          <a:xfrm>
            <a:off x="3690573" y="13825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和歌山県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1C9BFA4-9E3E-47D2-B609-A2390F3CAFEC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44EB581F-2642-495C-8325-2D9BB1770B02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8BCBC91-D6BA-421C-B1C8-970B26EE5983}"/>
              </a:ext>
            </a:extLst>
          </p:cNvPr>
          <p:cNvGrpSpPr/>
          <p:nvPr/>
        </p:nvGrpSpPr>
        <p:grpSpPr>
          <a:xfrm>
            <a:off x="3878999" y="15699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DC056CE5-169D-48DC-807F-B59E2D40DF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4F1BE3CA-8F18-42E6-B8BE-C57A5360F5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C2B5734-D10F-49FF-96DB-5D2B6A5A63DB}"/>
              </a:ext>
            </a:extLst>
          </p:cNvPr>
          <p:cNvGrpSpPr/>
          <p:nvPr/>
        </p:nvGrpSpPr>
        <p:grpSpPr>
          <a:xfrm>
            <a:off x="3862483" y="25716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B6E4190A-9D90-4F47-9E4C-BFD2C5B6F0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96776B97-5566-483F-9B8A-8C2933E365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643F351-1030-49CB-93AB-6B665F37B953}"/>
              </a:ext>
            </a:extLst>
          </p:cNvPr>
          <p:cNvGrpSpPr/>
          <p:nvPr/>
        </p:nvGrpSpPr>
        <p:grpSpPr>
          <a:xfrm>
            <a:off x="3862483" y="20764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DA11C884-1C8B-4AAF-931A-EFA5746C0F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82017BC9-24A9-4214-B968-CD336EB28D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CE4321-682E-4715-A73F-F4C32F4BC06D}"/>
              </a:ext>
            </a:extLst>
          </p:cNvPr>
          <p:cNvGrpSpPr/>
          <p:nvPr/>
        </p:nvGrpSpPr>
        <p:grpSpPr>
          <a:xfrm>
            <a:off x="3071908" y="20764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6589A7C8-BA10-4974-BDA6-06F72FF91F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5E59ABFC-5E3D-4971-AE51-B81592B48B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BAFE3F-0B40-40A6-8017-B2D08E2C1A12}"/>
              </a:ext>
            </a:extLst>
          </p:cNvPr>
          <p:cNvGrpSpPr/>
          <p:nvPr/>
        </p:nvGrpSpPr>
        <p:grpSpPr>
          <a:xfrm>
            <a:off x="2300383" y="20764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D059D316-CEBB-4AE4-9CDE-46313D8382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FF1D933D-DC86-4338-94E5-7B7227705E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6164181-E78D-4C27-89E1-A54B31373412}"/>
              </a:ext>
            </a:extLst>
          </p:cNvPr>
          <p:cNvGrpSpPr/>
          <p:nvPr/>
        </p:nvGrpSpPr>
        <p:grpSpPr>
          <a:xfrm>
            <a:off x="1738408" y="1581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4C0286ED-CD07-4AA0-A9E5-B573D80137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8C295C15-73DC-4220-81FD-4723443A8B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A402BE7-BC8A-4337-A696-AAE7D481C5C7}"/>
              </a:ext>
            </a:extLst>
          </p:cNvPr>
          <p:cNvGrpSpPr/>
          <p:nvPr/>
        </p:nvGrpSpPr>
        <p:grpSpPr>
          <a:xfrm>
            <a:off x="1024033" y="2276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4D98495-E6AD-4D24-87A7-66D591BDEF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F257020A-8C6F-4F3D-A0B0-0D6D940AE6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37A84C63-C8A9-4780-AF9A-5AD759E89C3F}"/>
              </a:ext>
            </a:extLst>
          </p:cNvPr>
          <p:cNvGrpSpPr/>
          <p:nvPr/>
        </p:nvGrpSpPr>
        <p:grpSpPr>
          <a:xfrm>
            <a:off x="5862733" y="44004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AA9A9D36-1E7F-42AF-8194-D1B9E38084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F67611D7-7253-490E-9ABD-C02F65FC49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E185146-0A33-4399-A414-0C84D332B596}"/>
              </a:ext>
            </a:extLst>
          </p:cNvPr>
          <p:cNvGrpSpPr/>
          <p:nvPr/>
        </p:nvGrpSpPr>
        <p:grpSpPr>
          <a:xfrm>
            <a:off x="3671983" y="56577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AD8083C5-296F-4EEE-BD1E-74253F817E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35FA3C24-EF8E-4293-950C-BC7A935777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2B5D1AD4-4772-4D3A-B639-4D2521773010}"/>
              </a:ext>
            </a:extLst>
          </p:cNvPr>
          <p:cNvGrpSpPr/>
          <p:nvPr/>
        </p:nvGrpSpPr>
        <p:grpSpPr>
          <a:xfrm>
            <a:off x="2300383" y="29908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D503F326-33C4-461C-99DA-D141458F94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0894B0D1-0DE1-476B-B170-84E8EE4948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1229AE83-807E-4FB0-B1B4-B2BFB06C961F}"/>
              </a:ext>
            </a:extLst>
          </p:cNvPr>
          <p:cNvGrpSpPr/>
          <p:nvPr/>
        </p:nvGrpSpPr>
        <p:grpSpPr>
          <a:xfrm>
            <a:off x="2300383" y="36576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453F10ED-27C7-4BC8-8439-632F2F4B70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03384F4B-456D-4E40-B50C-0D02CEEFED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3DF3C960-8FFE-4388-97AF-D9F5943B7F42}"/>
              </a:ext>
            </a:extLst>
          </p:cNvPr>
          <p:cNvGrpSpPr/>
          <p:nvPr/>
        </p:nvGrpSpPr>
        <p:grpSpPr>
          <a:xfrm>
            <a:off x="2300383" y="44005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254CBF51-F449-49DD-947D-DE020B8F32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2DD124FC-5B6F-4C4D-B551-0F01C47EDF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43B193B0-D812-4D1D-B1DD-DA0A5F1D0183}"/>
              </a:ext>
            </a:extLst>
          </p:cNvPr>
          <p:cNvGrpSpPr/>
          <p:nvPr/>
        </p:nvGrpSpPr>
        <p:grpSpPr>
          <a:xfrm>
            <a:off x="1008031" y="28932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830C266F-B067-4A54-AF29-31794CB459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FCB06BF3-F01E-4534-AE5D-EFEB009709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1F566AC-76DF-4E55-A5C9-318E37C38FD9}"/>
              </a:ext>
            </a:extLst>
          </p:cNvPr>
          <p:cNvGrpSpPr/>
          <p:nvPr/>
        </p:nvGrpSpPr>
        <p:grpSpPr>
          <a:xfrm>
            <a:off x="1008031" y="3368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9FEEB811-15C9-4FC7-9653-F9EB9E54CE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F0AD5461-A3E9-4E5F-9BFF-76AB013E76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7C63439-6013-45A4-898A-C7AD5961AB34}"/>
              </a:ext>
            </a:extLst>
          </p:cNvPr>
          <p:cNvGrpSpPr/>
          <p:nvPr/>
        </p:nvGrpSpPr>
        <p:grpSpPr>
          <a:xfrm>
            <a:off x="1008031" y="38441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8D08ADC5-250D-41A7-B945-FE61C23930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877AC34F-71EA-4AA6-8BC3-C557AB3210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FB7A57D8-B746-4398-A3E3-A8C929268F86}"/>
              </a:ext>
            </a:extLst>
          </p:cNvPr>
          <p:cNvGrpSpPr/>
          <p:nvPr/>
        </p:nvGrpSpPr>
        <p:grpSpPr>
          <a:xfrm>
            <a:off x="5523643" y="59320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6FD0514-6B1D-4DCC-89A3-11293123D6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F4826C31-315E-47D6-A414-44E6553FC3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9B159583-7010-4EF8-A2FB-0EE152A5E569}"/>
              </a:ext>
            </a:extLst>
          </p:cNvPr>
          <p:cNvGrpSpPr/>
          <p:nvPr/>
        </p:nvGrpSpPr>
        <p:grpSpPr>
          <a:xfrm>
            <a:off x="5523643" y="68464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EA90ABEC-2F8E-4A90-A22C-78ED4B8C1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6B88D39-DA74-4D6A-A27C-CFA8E19DE7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D886011-DFEC-48E2-8134-E50E3F85A60A}"/>
              </a:ext>
            </a:extLst>
          </p:cNvPr>
          <p:cNvGrpSpPr/>
          <p:nvPr/>
        </p:nvGrpSpPr>
        <p:grpSpPr>
          <a:xfrm>
            <a:off x="5919883" y="73417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2D9363C4-91E8-42E5-ACC5-C82E33B1EC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5806ED03-B3E3-42BA-95BA-E8CCA9133D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42A4F13-A3DF-43AC-8F7D-E724E9D18C92}"/>
              </a:ext>
            </a:extLst>
          </p:cNvPr>
          <p:cNvGrpSpPr/>
          <p:nvPr/>
        </p:nvGrpSpPr>
        <p:grpSpPr>
          <a:xfrm>
            <a:off x="4540663" y="71969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D5A4B2D2-7164-4B0C-8EA2-6C39B83C02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FDB1D4F9-6183-4249-A727-F4E6351204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6AE5055-B56C-4734-9010-ADDA200A1C63}"/>
              </a:ext>
            </a:extLst>
          </p:cNvPr>
          <p:cNvGrpSpPr/>
          <p:nvPr/>
        </p:nvGrpSpPr>
        <p:grpSpPr>
          <a:xfrm>
            <a:off x="4540663" y="82028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C3795406-54F9-496C-BB7B-4CEF98762C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2E2C367D-A200-49D6-BDF9-D6928764BC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FDB5A2E-EC30-4E43-8F9E-F41C2C02D526}"/>
              </a:ext>
            </a:extLst>
          </p:cNvPr>
          <p:cNvGrpSpPr/>
          <p:nvPr/>
        </p:nvGrpSpPr>
        <p:grpSpPr>
          <a:xfrm>
            <a:off x="3466243" y="75094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51AC359-0EF5-42EA-8BA4-9CA84CD746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7E2FA541-3B84-4F93-8D97-DC467E857A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4433AC5-D3DA-473D-963A-7B516EEF3591}"/>
              </a:ext>
            </a:extLst>
          </p:cNvPr>
          <p:cNvGrpSpPr/>
          <p:nvPr/>
        </p:nvGrpSpPr>
        <p:grpSpPr>
          <a:xfrm>
            <a:off x="2681383" y="70979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27D3B645-0A10-4086-9E42-373E32E5A8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4F10ABE6-E8A4-4ACC-A223-D5615031D2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91599C1-68EC-43B8-90DE-F40510C436D8}"/>
              </a:ext>
            </a:extLst>
          </p:cNvPr>
          <p:cNvGrpSpPr/>
          <p:nvPr/>
        </p:nvGrpSpPr>
        <p:grpSpPr>
          <a:xfrm>
            <a:off x="2681383" y="65340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CAF7159A-04B9-419D-A7B7-C16383334F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EB65DBD1-A7D2-4923-A74F-D91868C167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31DA127-7F06-4C3B-A337-4CB7A3B6EDEA}"/>
              </a:ext>
            </a:extLst>
          </p:cNvPr>
          <p:cNvGrpSpPr/>
          <p:nvPr/>
        </p:nvGrpSpPr>
        <p:grpSpPr>
          <a:xfrm>
            <a:off x="2163223" y="5719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B59BBD49-CCA7-4D69-A62B-00B06D9500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ED9AE02C-3930-485E-9E0D-F5681B28F8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59A61A34-FB93-4F54-9777-4C09DC56EED0}"/>
              </a:ext>
            </a:extLst>
          </p:cNvPr>
          <p:cNvGrpSpPr/>
          <p:nvPr/>
        </p:nvGrpSpPr>
        <p:grpSpPr>
          <a:xfrm>
            <a:off x="1385983" y="5719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1D65840-A7D1-41B6-818F-680896293C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E166DE65-AB80-41E6-8044-5CCE657CFD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7080876A-EECC-44C9-A81F-54D7E970664B}"/>
              </a:ext>
            </a:extLst>
          </p:cNvPr>
          <p:cNvGrpSpPr/>
          <p:nvPr/>
        </p:nvGrpSpPr>
        <p:grpSpPr>
          <a:xfrm>
            <a:off x="1210723" y="4324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ACE21363-C561-4EB9-8399-5D0B1A67B3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555F3828-472B-4BA6-B5DF-5E32BE5198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EB711521-D1E8-4514-8787-2E1AE9CE3E9F}"/>
              </a:ext>
            </a:extLst>
          </p:cNvPr>
          <p:cNvGrpSpPr/>
          <p:nvPr/>
        </p:nvGrpSpPr>
        <p:grpSpPr>
          <a:xfrm>
            <a:off x="456343" y="4324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4CB56B0A-9B13-471C-B1D7-945A922F48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039DCA4-ADCA-40A5-821B-89670CD4DF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474FB0B5-0E64-4C05-B7F4-00605E240904}"/>
              </a:ext>
            </a:extLst>
          </p:cNvPr>
          <p:cNvGrpSpPr/>
          <p:nvPr/>
        </p:nvGrpSpPr>
        <p:grpSpPr>
          <a:xfrm>
            <a:off x="1378363" y="52542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0912BCE3-9868-4C86-B360-380FC56E9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355DB90B-72B4-4511-9E51-E4D2805CD5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AA8925EB-CF38-42D0-944E-ACE6EDF3F4D6}"/>
              </a:ext>
            </a:extLst>
          </p:cNvPr>
          <p:cNvGrpSpPr/>
          <p:nvPr/>
        </p:nvGrpSpPr>
        <p:grpSpPr>
          <a:xfrm>
            <a:off x="601123" y="52542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36FAB4E4-80B0-44C0-80EB-F4502D0378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20FB53FE-D4EE-40DA-B152-737A55FBA8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CE598E01-061D-4541-A65F-630BDD4F5F02}"/>
              </a:ext>
            </a:extLst>
          </p:cNvPr>
          <p:cNvGrpSpPr/>
          <p:nvPr/>
        </p:nvGrpSpPr>
        <p:grpSpPr>
          <a:xfrm>
            <a:off x="456343" y="47892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19114B24-B715-4395-B506-FD3E651153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0CB10FAF-5642-40EC-9AB8-4311326BDD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47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1971</TotalTime>
  <Words>300</Words>
  <Application>Microsoft Office PowerPoint</Application>
  <PresentationFormat>A4 210 x 297 mm</PresentationFormat>
  <Paragraphs>252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dmap027_和歌山県の市町村別の数値入力データマップ</dc:title>
  <dc:subject>dmap027_和歌山県の市町村別の数値入力データマップ</dc:subject>
  <dc:creator>でじけろお</dc:creator>
  <cp:revision>1</cp:revision>
  <dcterms:created xsi:type="dcterms:W3CDTF">2011-09-01T12:09:10Z</dcterms:created>
  <dcterms:modified xsi:type="dcterms:W3CDTF">2022-04-10T08:09:01Z</dcterms:modified>
  <cp:version>1</cp:version>
</cp:coreProperties>
</file>